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78" r:id="rId10"/>
    <p:sldId id="258" r:id="rId11"/>
    <p:sldId id="259" r:id="rId12"/>
    <p:sldId id="270" r:id="rId13"/>
    <p:sldId id="271" r:id="rId14"/>
    <p:sldId id="276" r:id="rId15"/>
    <p:sldId id="275" r:id="rId16"/>
    <p:sldId id="277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0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ea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ＭＳ Ｐゴシック" pitchFamily="-1" charset="-128"/>
              </a:defRPr>
            </a:lvl1pPr>
          </a:lstStyle>
          <a:p>
            <a:pPr>
              <a:defRPr/>
            </a:pPr>
            <a:fld id="{1692B08B-2074-4B52-8B13-A7418EBCDE5A}" type="datetimeFigureOut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ea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ＭＳ Ｐゴシック" pitchFamily="-1" charset="-128"/>
              </a:defRPr>
            </a:lvl1pPr>
          </a:lstStyle>
          <a:p>
            <a:pPr>
              <a:defRPr/>
            </a:pPr>
            <a:fld id="{58B57F55-FE9D-4F33-AB6B-F12B2C3B1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81DBED28-89CC-491A-BB1F-9AC82F1D3CFB}" type="datetime1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8119F3C8-AD69-437D-9304-F80D3547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53C788-3687-4E52-85F1-3A145DBC3A1D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436274-7385-4FE8-92DD-CBD04CB018DD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6C333A-81CD-4476-B025-B47AC200205B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F3EDD0-77A7-4FCD-86D2-8DE30BED93F4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841C87-BCC9-4D43-8D1C-5CA6FCFB1456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E9FD2F-D6A8-408D-916B-BB3069F543D8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87F0C3-6653-4182-920A-941EF85C8BF5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C01F81-207B-4C30-8FB1-35FC612A1F0D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Show live file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CA1F37-047C-4724-ABBC-AA33B80D4D27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42A36A-7F37-41CB-A2DA-6946EA61CFD4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BA79D0-0183-4AA9-9033-2ACDF68E3DAC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34" charset="-128"/>
              </a:rPr>
              <a:t>TPL - CA Vision 09-20-11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F918AF-2557-415B-BF4B-A978C834E152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30300" y="674688"/>
            <a:ext cx="4597400" cy="3448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41227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34" charset="-128"/>
              </a:rPr>
              <a:t>TPL - CA Vision 09-20-11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00CF83-6ACA-4E7F-B931-C0A46FC5B1C1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34" charset="-128"/>
              </a:rPr>
              <a:t>TPL - CA Vision 09-20-11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476322-4938-4B86-ADC5-B76EECD62B47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4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34" charset="-128"/>
              </a:rPr>
              <a:t>TPL - CA Vision 09-20-11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C78CE2-802F-4F35-8D93-44ED6AECE941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34" charset="-128"/>
              </a:rPr>
              <a:t>TPL - CA Vision 09-20-11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5DB1C8-CEC1-4CD9-BBC5-6BECEE9E7C80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2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ＭＳ Ｐゴシック" pitchFamily="34" charset="-128"/>
              </a:rPr>
              <a:t>Urban parks &amp; community gardens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34" charset="-128"/>
              </a:rPr>
              <a:t>TPL - CA Vision 09-20-11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369137-5149-4346-AF39-71739A31C256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ＭＳ Ｐゴシック" pitchFamily="34" charset="-128"/>
              </a:rPr>
              <a:t>Natural lands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ea typeface="ＭＳ Ｐゴシック" pitchFamily="34" charset="-128"/>
              </a:rPr>
              <a:t>TPL - CA Vision 09-20-11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8E597D-0FD1-4DB6-BBCB-983BABB644C2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ＭＳ Ｐゴシック" pitchFamily="34" charset="-128"/>
              </a:rPr>
              <a:t>Natural lands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1BB87-585B-4CDE-9AEB-48B49F25AE69}" type="datetime1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85FA-E4F5-4A3F-97E5-28A255D2C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C852B-D2BC-4B23-8144-EBB802D94F53}" type="datetime1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5FB54-A948-48D2-81F0-233CA9EC2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06C1-5D6E-400D-86C0-67563B813FE5}" type="datetime1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6B8B6-D6B6-48AE-B1B9-1ADDD086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58E10-975E-4770-8CDA-BF93B66E699A}" type="datetime1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A6236-BD1B-45E4-A361-04C58B9CF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E58E-2BF2-4722-BAA5-23559D54FBA4}" type="datetime1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0378-B43D-4CC3-B680-1CB151D23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33B10-F3EB-4C9F-BAE0-F1DEDC8A9AE3}" type="datetime1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F5B8-7C37-4EAB-8FF9-ED79E3780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8BA9D-DEAE-4326-98A7-E8A2FDF7DBE2}" type="datetime1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3C189-2924-4575-B16B-709E456C2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84258-6AA9-49F5-900C-A393E6CCDAED}" type="datetime1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24DB-C285-48BB-B960-BC60B874B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C7642-3BA6-4A9A-89A1-0285E2E83669}" type="datetime1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9B53-64DA-4FB0-9BB5-4E7F9B1DF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CAD80-3748-4B9E-B3AC-E945B78A43D2}" type="datetime1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AE206-8FF4-4846-9BF8-5C25769CA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E180-D0A0-4279-968D-5D94E10CEF52}" type="datetime1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55C9-014F-4DD7-AE83-32EBE44D4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58BCC920-6523-4245-9480-1B86882BA567}" type="datetime1">
              <a:rPr lang="en-US"/>
              <a:pPr>
                <a:defRPr/>
              </a:pPr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234C87C7-1229-4D17-AE0A-913B7D6E1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5qjiCTD6y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Brendan Moriarty</a:t>
            </a:r>
            <a:endParaRPr lang="en-US" dirty="0" smtClean="0">
              <a:ea typeface="+mn-ea"/>
            </a:endParaRPr>
          </a:p>
        </p:txBody>
      </p:sp>
      <p:sp>
        <p:nvSpPr>
          <p:cNvPr id="205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Superfun</a:t>
            </a:r>
            <a:r>
              <a:rPr lang="en-US" dirty="0" smtClean="0">
                <a:ea typeface="ＭＳ Ｐゴシック" pitchFamily="34" charset="-128"/>
              </a:rPr>
              <a:t> Time!!!!!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Lunchbox_fin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013" y="117475"/>
            <a:ext cx="772795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lunchbox_flyer_FINAL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2788" y="0"/>
            <a:ext cx="529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  <a:hlinkClick r:id="rId3"/>
              </a:rPr>
              <a:t>Launch Day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My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Gantt chart example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0905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RyanCreekCriticalPaths_V4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574675"/>
            <a:ext cx="89027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E:\Professional\Project management talk\Images\Critical paths snapsh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Work notes screensh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1270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Notepad screensho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1138" y="727075"/>
            <a:ext cx="3549650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About me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About TPL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About my job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system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My enlightenments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pdphoto.org/jons/pictures5/sanfran_70_bg_0326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  <a:latin typeface="Calibri" pitchFamily="-1" charset="0"/>
              </a:rPr>
              <a:t>Golden Gate Bridge ~ San Francisco, CA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593013" y="6613525"/>
            <a:ext cx="15509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 i="1">
                <a:solidFill>
                  <a:schemeClr val="bg1"/>
                </a:solidFill>
                <a:latin typeface="Calibri" pitchFamily="-1" charset="0"/>
              </a:rPr>
              <a:t>Photo by TPL File Photo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rincello-Model-Propos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8900"/>
            <a:ext cx="9144000" cy="732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  <a:latin typeface="Calibri" pitchFamily="-1" charset="0"/>
              </a:rPr>
              <a:t>Marincello / Gerbode Valley, GGNRA ~ Marin, CA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938963" y="6613525"/>
            <a:ext cx="2205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 i="1">
                <a:solidFill>
                  <a:schemeClr val="bg1"/>
                </a:solidFill>
                <a:latin typeface="Calibri" pitchFamily="-1" charset="0"/>
              </a:rPr>
              <a:t>http://quietamerican.org/related.html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lcatraz Aeonium 17"/>
          <p:cNvPicPr>
            <a:picLocks noChangeAspect="1" noChangeArrowheads="1"/>
          </p:cNvPicPr>
          <p:nvPr/>
        </p:nvPicPr>
        <p:blipFill>
          <a:blip r:embed="rId3">
            <a:lum bright="30000" contrast="40000"/>
          </a:blip>
          <a:srcRect/>
          <a:stretch>
            <a:fillRect/>
          </a:stretch>
        </p:blipFill>
        <p:spPr bwMode="auto">
          <a:xfrm>
            <a:off x="-533400" y="-12700"/>
            <a:ext cx="10210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  <a:latin typeface="Calibri" pitchFamily="-1" charset="0"/>
              </a:rPr>
              <a:t>Marincello / Gerbode Valley, GGNRA ~ Marin, CA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594600" y="6613525"/>
            <a:ext cx="154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 i="1">
                <a:solidFill>
                  <a:schemeClr val="bg1"/>
                </a:solidFill>
                <a:latin typeface="Calibri" pitchFamily="-1" charset="0"/>
              </a:rPr>
              <a:t>Photo by Meliissa Harris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VP Opening 2011 Pat Mazzera 2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829800" cy="65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  <a:latin typeface="Calibri" pitchFamily="-1" charset="0"/>
              </a:rPr>
              <a:t>Hayes Valley Playground &amp; Clubhouse ~ San Francisco, CA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718425" y="6629400"/>
            <a:ext cx="1425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1">
                <a:solidFill>
                  <a:schemeClr val="bg1"/>
                </a:solidFill>
                <a:latin typeface="Calibri" pitchFamily="-1" charset="0"/>
              </a:rPr>
              <a:t>Photo by Pat Mazzera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7594600" y="6613525"/>
            <a:ext cx="154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 i="1">
                <a:solidFill>
                  <a:schemeClr val="bg1"/>
                </a:solidFill>
                <a:latin typeface="Calibri" pitchFamily="-1" charset="0"/>
              </a:rPr>
              <a:t>Photo by Meliissa Harris</a:t>
            </a:r>
          </a:p>
        </p:txBody>
      </p:sp>
      <p:pic>
        <p:nvPicPr>
          <p:cNvPr id="9219" name="Picture 5" descr="Atascadero Creek in cont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  <a:latin typeface="Calibri" pitchFamily="-1" charset="0"/>
              </a:rPr>
              <a:t>Atascadero Creek ~ Atascadero,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7594600" y="6613525"/>
            <a:ext cx="1549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000" i="1">
                <a:solidFill>
                  <a:schemeClr val="bg1"/>
                </a:solidFill>
                <a:latin typeface="Calibri" pitchFamily="-1" charset="0"/>
              </a:rPr>
              <a:t>Photo by Meliissa Harris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6537325"/>
            <a:ext cx="9144000" cy="320675"/>
          </a:xfrm>
          <a:prstGeom prst="rec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bg1"/>
                </a:solidFill>
                <a:latin typeface="Calibri" pitchFamily="-1" charset="0"/>
              </a:rPr>
              <a:t>Star Route Farms ~ Bolinas, CA</a:t>
            </a:r>
          </a:p>
        </p:txBody>
      </p:sp>
      <p:pic>
        <p:nvPicPr>
          <p:cNvPr id="10244" name="Picture 3" descr="E:\Professional\Project management talk\Images\Star Route Farms - farmhouse vis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9263"/>
            <a:ext cx="9144000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160</Words>
  <Application>Microsoft Office PowerPoint</Application>
  <PresentationFormat>On-screen Show (4:3)</PresentationFormat>
  <Paragraphs>50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ＭＳ Ｐゴシック</vt:lpstr>
      <vt:lpstr>Calibri</vt:lpstr>
      <vt:lpstr>Office Theme</vt:lpstr>
      <vt:lpstr>Superfun Time!!!!!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Launch Day</vt:lpstr>
      <vt:lpstr>My system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Talk</dc:title>
  <dc:creator>Brendan Moriarty</dc:creator>
  <cp:lastModifiedBy>demo</cp:lastModifiedBy>
  <cp:revision>9</cp:revision>
  <cp:lastPrinted>2012-09-13T16:38:42Z</cp:lastPrinted>
  <dcterms:created xsi:type="dcterms:W3CDTF">2012-09-12T02:23:57Z</dcterms:created>
  <dcterms:modified xsi:type="dcterms:W3CDTF">2012-09-14T02:26:46Z</dcterms:modified>
</cp:coreProperties>
</file>