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5" r:id="rId2"/>
    <p:sldId id="268" r:id="rId3"/>
    <p:sldId id="269" r:id="rId4"/>
    <p:sldId id="267" r:id="rId5"/>
    <p:sldId id="266" r:id="rId6"/>
    <p:sldId id="262" r:id="rId7"/>
    <p:sldId id="257" r:id="rId8"/>
    <p:sldId id="258" r:id="rId9"/>
    <p:sldId id="259" r:id="rId10"/>
    <p:sldId id="260"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70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BDCEB-FC56-4829-BCD3-ECF48F1E646F}"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AC967-248A-4055-83A4-B06467497F1B}" type="slidenum">
              <a:rPr lang="en-US" smtClean="0"/>
              <a:pPr/>
              <a:t>‹#›</a:t>
            </a:fld>
            <a:endParaRPr lang="en-US"/>
          </a:p>
        </p:txBody>
      </p:sp>
    </p:spTree>
    <p:extLst>
      <p:ext uri="{BB962C8B-B14F-4D97-AF65-F5344CB8AC3E}">
        <p14:creationId xmlns:p14="http://schemas.microsoft.com/office/powerpoint/2010/main" xmlns="" val="172985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8A9ABE9C-455D-4E94-88A8-27EDD817E68E}" type="slidenum">
              <a:rPr lang="en-US" sz="1200">
                <a:solidFill>
                  <a:prstClr val="black"/>
                </a:solidFill>
                <a:latin typeface="Arial" charset="0"/>
              </a:rPr>
              <a:pPr/>
              <a:t>4</a:t>
            </a:fld>
            <a:endParaRPr lang="en-US" sz="1200">
              <a:solidFill>
                <a:prstClr val="black"/>
              </a:solidFill>
              <a:latin typeface="Arial"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1BFC89D1-8A93-445D-BD4B-585AC7E6A20F}" type="slidenum">
              <a:rPr lang="en-US" sz="1200">
                <a:solidFill>
                  <a:prstClr val="black"/>
                </a:solidFill>
                <a:latin typeface="Arial" charset="0"/>
              </a:rPr>
              <a:pPr/>
              <a:t>6</a:t>
            </a:fld>
            <a:endParaRPr lang="en-US" sz="1200">
              <a:solidFill>
                <a:prstClr val="black"/>
              </a:solidFill>
              <a:latin typeface="Arial" charset="0"/>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091904DB-4C5A-405E-85D2-B51665C7F3BA}" type="slidenum">
              <a:rPr lang="en-US" sz="1200">
                <a:solidFill>
                  <a:prstClr val="black"/>
                </a:solidFill>
                <a:latin typeface="Arial" charset="0"/>
              </a:rPr>
              <a:pPr/>
              <a:t>8</a:t>
            </a:fld>
            <a:endParaRPr lang="en-US" sz="1200">
              <a:solidFill>
                <a:prstClr val="black"/>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8051AAF9-02E7-4F1C-AA95-C3B20CF2E0C1}" type="slidenum">
              <a:rPr lang="en-US" sz="1200">
                <a:solidFill>
                  <a:prstClr val="black"/>
                </a:solidFill>
                <a:latin typeface="Arial" charset="0"/>
              </a:rPr>
              <a:pPr/>
              <a:t>11</a:t>
            </a:fld>
            <a:endParaRPr lang="en-US" sz="1200">
              <a:solidFill>
                <a:prstClr val="black"/>
              </a:solidFill>
              <a:latin typeface="Arial" charset="0"/>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04F73535-E01C-4222-893D-29A7D3B36C82}" type="slidenum">
              <a:rPr lang="en-US" sz="1200">
                <a:solidFill>
                  <a:prstClr val="black"/>
                </a:solidFill>
                <a:latin typeface="Arial" charset="0"/>
              </a:rPr>
              <a:pPr/>
              <a:t>12</a:t>
            </a:fld>
            <a:endParaRPr lang="en-US" sz="1200">
              <a:solidFill>
                <a:prstClr val="black"/>
              </a:solidFill>
              <a:latin typeface="Arial"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Oval 7"/>
          <p:cNvSpPr>
            <a:spLocks noChangeArrowheads="1"/>
          </p:cNvSpPr>
          <p:nvPr/>
        </p:nvSpPr>
        <p:spPr bwMode="auto">
          <a:xfrm>
            <a:off x="228600" y="914400"/>
            <a:ext cx="2514600" cy="2514600"/>
          </a:xfrm>
          <a:prstGeom prst="ellipse">
            <a:avLst/>
          </a:prstGeom>
          <a:noFill/>
          <a:ln w="12700">
            <a:solidFill>
              <a:srgbClr val="99CCFF"/>
            </a:solidFill>
            <a:round/>
            <a:headEnd/>
            <a:tailEnd/>
          </a:ln>
          <a:effectLst/>
        </p:spPr>
        <p:txBody>
          <a:bodyPr wrap="none" anchor="ctr"/>
          <a:lstStyle/>
          <a:p>
            <a:pPr algn="ctr" fontAlgn="base">
              <a:spcBef>
                <a:spcPct val="0"/>
              </a:spcBef>
              <a:spcAft>
                <a:spcPct val="0"/>
              </a:spcAft>
              <a:defRPr/>
            </a:pPr>
            <a:endParaRPr lang="en-US">
              <a:solidFill>
                <a:srgbClr val="F8F8F8"/>
              </a:solidFill>
              <a:latin typeface="Arial" charset="0"/>
              <a:cs typeface="Times New Roman" pitchFamily="18" charset="0"/>
            </a:endParaRPr>
          </a:p>
        </p:txBody>
      </p:sp>
      <p:sp>
        <p:nvSpPr>
          <p:cNvPr id="5" name="Rectangle 8"/>
          <p:cNvSpPr>
            <a:spLocks noChangeArrowheads="1"/>
          </p:cNvSpPr>
          <p:nvPr/>
        </p:nvSpPr>
        <p:spPr bwMode="hidden">
          <a:xfrm>
            <a:off x="0" y="1676400"/>
            <a:ext cx="4724400" cy="1143000"/>
          </a:xfrm>
          <a:prstGeom prst="rect">
            <a:avLst/>
          </a:prstGeom>
          <a:solidFill>
            <a:srgbClr val="FF9900"/>
          </a:solidFill>
          <a:ln w="9525">
            <a:noFill/>
            <a:miter lim="800000"/>
            <a:headEnd/>
            <a:tailEnd/>
          </a:ln>
          <a:effectLst/>
        </p:spPr>
        <p:txBody>
          <a:bodyPr wrap="none" anchor="ctr"/>
          <a:lstStyle/>
          <a:p>
            <a:pPr algn="ctr" fontAlgn="base">
              <a:spcBef>
                <a:spcPct val="0"/>
              </a:spcBef>
              <a:spcAft>
                <a:spcPct val="0"/>
              </a:spcAft>
              <a:defRPr/>
            </a:pPr>
            <a:endParaRPr lang="en-US" sz="2400">
              <a:solidFill>
                <a:srgbClr val="F8F8F8"/>
              </a:solidFill>
              <a:latin typeface="Times New Roman" pitchFamily="18" charset="0"/>
              <a:cs typeface="Times New Roman" pitchFamily="18" charset="0"/>
            </a:endParaRPr>
          </a:p>
        </p:txBody>
      </p:sp>
      <p:sp>
        <p:nvSpPr>
          <p:cNvPr id="6" name="Rectangle 9"/>
          <p:cNvSpPr>
            <a:spLocks noChangeArrowheads="1"/>
          </p:cNvSpPr>
          <p:nvPr/>
        </p:nvSpPr>
        <p:spPr bwMode="hidden">
          <a:xfrm>
            <a:off x="3962400" y="1676400"/>
            <a:ext cx="4724400" cy="1143000"/>
          </a:xfrm>
          <a:prstGeom prst="rect">
            <a:avLst/>
          </a:prstGeom>
          <a:gradFill rotWithShape="1">
            <a:gsLst>
              <a:gs pos="0">
                <a:srgbClr val="FF9900"/>
              </a:gs>
              <a:gs pos="100000">
                <a:schemeClr val="tx2"/>
              </a:gs>
            </a:gsLst>
            <a:lin ang="0" scaled="1"/>
          </a:gradFill>
          <a:ln w="9525" cap="rnd">
            <a:noFill/>
            <a:miter lim="800000"/>
            <a:headEnd/>
            <a:tailEnd/>
          </a:ln>
          <a:effectLst/>
        </p:spPr>
        <p:txBody>
          <a:bodyPr wrap="none" anchor="ctr"/>
          <a:lstStyle/>
          <a:p>
            <a:pPr algn="ctr" fontAlgn="base">
              <a:spcBef>
                <a:spcPct val="0"/>
              </a:spcBef>
              <a:spcAft>
                <a:spcPct val="0"/>
              </a:spcAft>
              <a:defRPr/>
            </a:pPr>
            <a:endParaRPr lang="en-US" sz="2400">
              <a:solidFill>
                <a:srgbClr val="F8F8F8"/>
              </a:solidFill>
              <a:latin typeface="Times New Roman" pitchFamily="18" charset="0"/>
              <a:cs typeface="Times New Roman" pitchFamily="18" charset="0"/>
            </a:endParaRPr>
          </a:p>
        </p:txBody>
      </p:sp>
      <p:sp>
        <p:nvSpPr>
          <p:cNvPr id="7" name="Freeform 10"/>
          <p:cNvSpPr>
            <a:spLocks noChangeArrowheads="1"/>
          </p:cNvSpPr>
          <p:nvPr/>
        </p:nvSpPr>
        <p:spPr bwMode="auto">
          <a:xfrm>
            <a:off x="609600" y="1524000"/>
            <a:ext cx="228600" cy="1449388"/>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rgbClr val="FFCC00"/>
            </a:solidFill>
            <a:prstDash val="solid"/>
            <a:miter lim="800000"/>
            <a:headEnd/>
            <a:tailEnd/>
          </a:ln>
        </p:spPr>
        <p:txBody>
          <a:bodyPr/>
          <a:lstStyle/>
          <a:p>
            <a:pPr algn="ctr" eaLnBrk="0" fontAlgn="base" hangingPunct="0">
              <a:spcBef>
                <a:spcPct val="50000"/>
              </a:spcBef>
              <a:spcAft>
                <a:spcPct val="0"/>
              </a:spcAft>
              <a:defRPr/>
            </a:pPr>
            <a:endParaRPr lang="en-US" sz="1400">
              <a:solidFill>
                <a:srgbClr val="330000"/>
              </a:solidFill>
              <a:cs typeface="Times New Roman" pitchFamily="18" charset="0"/>
            </a:endParaRPr>
          </a:p>
        </p:txBody>
      </p:sp>
      <p:sp>
        <p:nvSpPr>
          <p:cNvPr id="7885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78860"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8" name="Rectangle 3"/>
          <p:cNvSpPr>
            <a:spLocks noGrp="1" noChangeArrowheads="1"/>
          </p:cNvSpPr>
          <p:nvPr>
            <p:ph type="dt" sz="half" idx="10"/>
          </p:nvPr>
        </p:nvSpPr>
        <p:spPr>
          <a:xfrm>
            <a:off x="685800" y="6248400"/>
            <a:ext cx="1905000" cy="457200"/>
          </a:xfrm>
        </p:spPr>
        <p:txBody>
          <a:bodyPr/>
          <a:lstStyle>
            <a:lvl1pPr>
              <a:defRPr>
                <a:latin typeface="Arial" charset="0"/>
              </a:defRPr>
            </a:lvl1pPr>
          </a:lstStyle>
          <a:p>
            <a:pPr>
              <a:defRPr/>
            </a:pPr>
            <a:endParaRPr lang="en-US">
              <a:solidFill>
                <a:srgbClr val="330000"/>
              </a:solidFill>
            </a:endParaRPr>
          </a:p>
        </p:txBody>
      </p:sp>
      <p:sp>
        <p:nvSpPr>
          <p:cNvPr id="9" name="Rectangle 4"/>
          <p:cNvSpPr>
            <a:spLocks noGrp="1" noChangeArrowheads="1"/>
          </p:cNvSpPr>
          <p:nvPr>
            <p:ph type="ftr" sz="quarter" idx="11"/>
          </p:nvPr>
        </p:nvSpPr>
        <p:spPr>
          <a:xfrm>
            <a:off x="3124200" y="6248400"/>
            <a:ext cx="2895600" cy="457200"/>
          </a:xfrm>
        </p:spPr>
        <p:txBody>
          <a:bodyPr/>
          <a:lstStyle>
            <a:lvl1pPr>
              <a:defRPr>
                <a:latin typeface="Arial" charset="0"/>
              </a:defRPr>
            </a:lvl1pPr>
          </a:lstStyle>
          <a:p>
            <a:pPr>
              <a:defRPr/>
            </a:pPr>
            <a:endParaRPr lang="en-US">
              <a:solidFill>
                <a:srgbClr val="330000"/>
              </a:solidFill>
            </a:endParaRPr>
          </a:p>
        </p:txBody>
      </p:sp>
      <p:sp>
        <p:nvSpPr>
          <p:cNvPr id="10" name="Rectangle 5"/>
          <p:cNvSpPr>
            <a:spLocks noGrp="1" noChangeArrowheads="1"/>
          </p:cNvSpPr>
          <p:nvPr>
            <p:ph type="sldNum" sz="quarter" idx="12"/>
          </p:nvPr>
        </p:nvSpPr>
        <p:spPr>
          <a:xfrm>
            <a:off x="6553200" y="6248400"/>
            <a:ext cx="1905000" cy="457200"/>
          </a:xfrm>
        </p:spPr>
        <p:txBody>
          <a:bodyPr/>
          <a:lstStyle>
            <a:lvl1pPr>
              <a:defRPr>
                <a:solidFill>
                  <a:schemeClr val="bg2"/>
                </a:solidFill>
                <a:latin typeface="Arial" charset="0"/>
              </a:defRPr>
            </a:lvl1pPr>
          </a:lstStyle>
          <a:p>
            <a:pPr>
              <a:defRPr/>
            </a:pPr>
            <a:fld id="{F4602581-D6E6-4E0D-A4D3-323ABA56A3E3}" type="slidenum">
              <a:rPr lang="en-US">
                <a:solidFill>
                  <a:srgbClr val="080808"/>
                </a:solidFill>
              </a:rPr>
              <a:pPr>
                <a:defRPr/>
              </a:pPr>
              <a:t>‹#›</a:t>
            </a:fld>
            <a:endParaRPr lang="en-US">
              <a:solidFill>
                <a:srgbClr val="080808"/>
              </a:solidFill>
            </a:endParaRPr>
          </a:p>
        </p:txBody>
      </p:sp>
    </p:spTree>
    <p:extLst>
      <p:ext uri="{BB962C8B-B14F-4D97-AF65-F5344CB8AC3E}">
        <p14:creationId xmlns:p14="http://schemas.microsoft.com/office/powerpoint/2010/main" xmlns="" val="245466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73376F8-03D3-4EB3-9D9F-7E51FCD2C10B}"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297892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152400"/>
            <a:ext cx="1914525"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52400"/>
            <a:ext cx="55943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78A747C-7E20-45AA-9824-113C17008954}"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1864541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158038"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050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1238" y="19050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F5ADBD3-D08F-4064-964A-7BFB64F8428B}"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3639393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158038" cy="1412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05000"/>
            <a:ext cx="7661275" cy="4114800"/>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solidFill>
                <a:srgbClr val="330000"/>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330000"/>
              </a:solidFill>
            </a:endParaRPr>
          </a:p>
        </p:txBody>
      </p:sp>
      <p:sp>
        <p:nvSpPr>
          <p:cNvPr id="6" name="Slide Number Placeholder 5"/>
          <p:cNvSpPr>
            <a:spLocks noGrp="1"/>
          </p:cNvSpPr>
          <p:nvPr>
            <p:ph type="sldNum" sz="quarter" idx="12"/>
          </p:nvPr>
        </p:nvSpPr>
        <p:spPr/>
        <p:txBody>
          <a:bodyPr/>
          <a:lstStyle>
            <a:lvl1pPr>
              <a:defRPr/>
            </a:lvl1pPr>
          </a:lstStyle>
          <a:p>
            <a:pPr>
              <a:defRPr/>
            </a:pPr>
            <a:fld id="{1A0DBB67-0936-429F-B1EE-C5A16EEC6DE7}" type="slidenum">
              <a:rPr lang="en-US">
                <a:solidFill>
                  <a:srgbClr val="330000"/>
                </a:solidFill>
              </a:rPr>
              <a:pPr>
                <a:defRPr/>
              </a:pPr>
              <a:t>‹#›</a:t>
            </a:fld>
            <a:r>
              <a:rPr lang="en-US">
                <a:solidFill>
                  <a:srgbClr val="330000"/>
                </a:solidFill>
              </a:rPr>
              <a:t> of </a:t>
            </a:r>
          </a:p>
        </p:txBody>
      </p:sp>
    </p:spTree>
    <p:extLst>
      <p:ext uri="{BB962C8B-B14F-4D97-AF65-F5344CB8AC3E}">
        <p14:creationId xmlns:p14="http://schemas.microsoft.com/office/powerpoint/2010/main" xmlns="" val="442969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152400"/>
            <a:ext cx="7661275"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3695829E-02B1-455D-B2BB-6A5DB15ED002}"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161739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4D37A3DD-2704-4611-AE0B-BCABAF1512C4}"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82482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5274DB2B-8203-42CA-B702-D90DACCE9605}"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151312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050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1238" y="19050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6D974B59-5252-4D7B-83BB-7CCEA7641AB9}"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375445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2AD9ADA0-69B9-40DB-BB14-5558185EF16B}"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22097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B41B6400-657C-4E89-A969-E60539E9828B}"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4045356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BE095A3A-FE8D-45C5-BCFA-22862BFC806C}"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42971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F70B07D1-ED22-4800-AE14-6572FC6BF242}"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147271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33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33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54091BAF-AE02-40CC-9EC9-98102BA70953}" type="slidenum">
              <a:rPr lang="en-US">
                <a:solidFill>
                  <a:srgbClr val="330000"/>
                </a:solidFill>
              </a:rPr>
              <a:pPr>
                <a:defRPr/>
              </a:pPr>
              <a:t>‹#›</a:t>
            </a:fld>
            <a:r>
              <a:rPr lang="en-US">
                <a:solidFill>
                  <a:srgbClr val="330000"/>
                </a:solidFill>
              </a:rPr>
              <a:t> </a:t>
            </a:r>
          </a:p>
        </p:txBody>
      </p:sp>
    </p:spTree>
    <p:extLst>
      <p:ext uri="{BB962C8B-B14F-4D97-AF65-F5344CB8AC3E}">
        <p14:creationId xmlns:p14="http://schemas.microsoft.com/office/powerpoint/2010/main" xmlns="" val="53246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1377950"/>
            <a:ext cx="2133600" cy="101600"/>
          </a:xfrm>
          <a:prstGeom prst="rect">
            <a:avLst/>
          </a:prstGeom>
          <a:solidFill>
            <a:schemeClr val="accent1"/>
          </a:solidFill>
          <a:ln w="9525">
            <a:noFill/>
            <a:miter lim="800000"/>
            <a:headEnd/>
            <a:tailEnd/>
          </a:ln>
          <a:effectLst/>
        </p:spPr>
        <p:txBody>
          <a:bodyPr wrap="none" anchor="ctr"/>
          <a:lstStyle/>
          <a:p>
            <a:pPr algn="ctr" fontAlgn="base">
              <a:spcBef>
                <a:spcPct val="0"/>
              </a:spcBef>
              <a:spcAft>
                <a:spcPct val="0"/>
              </a:spcAft>
              <a:defRPr/>
            </a:pPr>
            <a:endParaRPr lang="en-US" sz="2400">
              <a:solidFill>
                <a:srgbClr val="F8F8F8"/>
              </a:solidFill>
              <a:cs typeface="Times New Roman" pitchFamily="18" charset="0"/>
            </a:endParaRPr>
          </a:p>
        </p:txBody>
      </p:sp>
      <p:sp>
        <p:nvSpPr>
          <p:cNvPr id="77827" name="Rectangle 3"/>
          <p:cNvSpPr>
            <a:spLocks noChangeArrowheads="1"/>
          </p:cNvSpPr>
          <p:nvPr/>
        </p:nvSpPr>
        <p:spPr bwMode="auto">
          <a:xfrm>
            <a:off x="1447800" y="1377950"/>
            <a:ext cx="7239000" cy="101600"/>
          </a:xfrm>
          <a:prstGeom prst="rect">
            <a:avLst/>
          </a:prstGeom>
          <a:gradFill rotWithShape="1">
            <a:gsLst>
              <a:gs pos="0">
                <a:schemeClr val="accent1"/>
              </a:gs>
              <a:gs pos="100000">
                <a:schemeClr val="tx1"/>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2400">
              <a:solidFill>
                <a:srgbClr val="F8F8F8"/>
              </a:solidFill>
              <a:cs typeface="Times New Roman" pitchFamily="18" charset="0"/>
            </a:endParaRPr>
          </a:p>
        </p:txBody>
      </p:sp>
      <p:sp>
        <p:nvSpPr>
          <p:cNvPr id="2052" name="Rectangle 4"/>
          <p:cNvSpPr>
            <a:spLocks noGrp="1" noChangeArrowheads="1"/>
          </p:cNvSpPr>
          <p:nvPr>
            <p:ph type="title"/>
          </p:nvPr>
        </p:nvSpPr>
        <p:spPr bwMode="auto">
          <a:xfrm>
            <a:off x="1066800" y="152400"/>
            <a:ext cx="7158038" cy="141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3" name="Rectangle 5"/>
          <p:cNvSpPr>
            <a:spLocks noGrp="1" noChangeArrowheads="1"/>
          </p:cNvSpPr>
          <p:nvPr>
            <p:ph type="body" idx="1"/>
          </p:nvPr>
        </p:nvSpPr>
        <p:spPr bwMode="auto">
          <a:xfrm>
            <a:off x="914400" y="1905000"/>
            <a:ext cx="7661275"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30"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000"/>
            </a:lvl1pPr>
          </a:lstStyle>
          <a:p>
            <a:pPr fontAlgn="base">
              <a:spcAft>
                <a:spcPct val="0"/>
              </a:spcAft>
              <a:defRPr/>
            </a:pPr>
            <a:endParaRPr lang="en-US">
              <a:solidFill>
                <a:srgbClr val="330000"/>
              </a:solidFill>
              <a:cs typeface="Times New Roman" pitchFamily="18" charset="0"/>
            </a:endParaRPr>
          </a:p>
        </p:txBody>
      </p:sp>
      <p:sp>
        <p:nvSpPr>
          <p:cNvPr id="77831"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000"/>
            </a:lvl1pPr>
          </a:lstStyle>
          <a:p>
            <a:pPr algn="ctr" fontAlgn="base">
              <a:spcAft>
                <a:spcPct val="0"/>
              </a:spcAft>
              <a:defRPr/>
            </a:pPr>
            <a:endParaRPr lang="en-US">
              <a:solidFill>
                <a:srgbClr val="330000"/>
              </a:solidFill>
              <a:cs typeface="Times New Roman" pitchFamily="18" charset="0"/>
            </a:endParaRPr>
          </a:p>
        </p:txBody>
      </p:sp>
      <p:sp>
        <p:nvSpPr>
          <p:cNvPr id="77832"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000"/>
            </a:lvl1pPr>
          </a:lstStyle>
          <a:p>
            <a:pPr fontAlgn="base">
              <a:spcAft>
                <a:spcPct val="0"/>
              </a:spcAft>
              <a:defRPr/>
            </a:pPr>
            <a:fld id="{34B25A3F-E9B6-4593-89C3-53C65D6CD6E7}" type="slidenum">
              <a:rPr lang="en-US">
                <a:solidFill>
                  <a:srgbClr val="330000"/>
                </a:solidFill>
                <a:cs typeface="Times New Roman" pitchFamily="18" charset="0"/>
              </a:rPr>
              <a:pPr fontAlgn="base">
                <a:spcAft>
                  <a:spcPct val="0"/>
                </a:spcAft>
                <a:defRPr/>
              </a:pPr>
              <a:t>‹#›</a:t>
            </a:fld>
            <a:r>
              <a:rPr lang="en-US">
                <a:solidFill>
                  <a:srgbClr val="330000"/>
                </a:solidFill>
                <a:cs typeface="Times New Roman" pitchFamily="18" charset="0"/>
              </a:rPr>
              <a:t> </a:t>
            </a:r>
          </a:p>
        </p:txBody>
      </p:sp>
      <p:sp>
        <p:nvSpPr>
          <p:cNvPr id="77841" name="Oval 17"/>
          <p:cNvSpPr>
            <a:spLocks noChangeArrowheads="1"/>
          </p:cNvSpPr>
          <p:nvPr userDrawn="1"/>
        </p:nvSpPr>
        <p:spPr bwMode="auto">
          <a:xfrm>
            <a:off x="304800" y="304800"/>
            <a:ext cx="2514600" cy="2514600"/>
          </a:xfrm>
          <a:prstGeom prst="ellipse">
            <a:avLst/>
          </a:prstGeom>
          <a:noFill/>
          <a:ln w="12700">
            <a:solidFill>
              <a:srgbClr val="99CCFF"/>
            </a:solidFill>
            <a:round/>
            <a:headEnd/>
            <a:tailEnd/>
          </a:ln>
          <a:effectLst/>
        </p:spPr>
        <p:txBody>
          <a:bodyPr wrap="none" anchor="ctr"/>
          <a:lstStyle/>
          <a:p>
            <a:pPr algn="ctr" fontAlgn="base">
              <a:spcBef>
                <a:spcPct val="0"/>
              </a:spcBef>
              <a:spcAft>
                <a:spcPct val="0"/>
              </a:spcAft>
              <a:defRPr/>
            </a:pPr>
            <a:endParaRPr lang="en-US">
              <a:solidFill>
                <a:srgbClr val="F8F8F8"/>
              </a:solidFill>
              <a:cs typeface="Times New Roman" pitchFamily="18" charset="0"/>
            </a:endParaRPr>
          </a:p>
        </p:txBody>
      </p:sp>
    </p:spTree>
    <p:extLst>
      <p:ext uri="{BB962C8B-B14F-4D97-AF65-F5344CB8AC3E}">
        <p14:creationId xmlns:p14="http://schemas.microsoft.com/office/powerpoint/2010/main" xmlns="" val="119329837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Tahoma" pitchFamily="34" charset="0"/>
        </a:defRPr>
      </a:lvl2pPr>
      <a:lvl3pPr algn="l" rtl="0" eaLnBrk="0" fontAlgn="base" hangingPunct="0">
        <a:spcBef>
          <a:spcPct val="0"/>
        </a:spcBef>
        <a:spcAft>
          <a:spcPct val="0"/>
        </a:spcAft>
        <a:defRPr sz="4000">
          <a:solidFill>
            <a:schemeClr val="bg1"/>
          </a:solidFill>
          <a:latin typeface="Tahoma" pitchFamily="34" charset="0"/>
        </a:defRPr>
      </a:lvl3pPr>
      <a:lvl4pPr algn="l" rtl="0" eaLnBrk="0" fontAlgn="base" hangingPunct="0">
        <a:spcBef>
          <a:spcPct val="0"/>
        </a:spcBef>
        <a:spcAft>
          <a:spcPct val="0"/>
        </a:spcAft>
        <a:defRPr sz="4000">
          <a:solidFill>
            <a:schemeClr val="bg1"/>
          </a:solidFill>
          <a:latin typeface="Tahoma" pitchFamily="34" charset="0"/>
        </a:defRPr>
      </a:lvl4pPr>
      <a:lvl5pPr algn="l" rtl="0" eaLnBrk="0" fontAlgn="base" hangingPunct="0">
        <a:spcBef>
          <a:spcPct val="0"/>
        </a:spcBef>
        <a:spcAft>
          <a:spcPct val="0"/>
        </a:spcAft>
        <a:defRPr sz="4000">
          <a:solidFill>
            <a:schemeClr val="bg1"/>
          </a:solidFill>
          <a:latin typeface="Tahoma" pitchFamily="34" charset="0"/>
        </a:defRPr>
      </a:lvl5pPr>
      <a:lvl6pPr marL="457200" algn="l" rtl="0" fontAlgn="base">
        <a:spcBef>
          <a:spcPct val="0"/>
        </a:spcBef>
        <a:spcAft>
          <a:spcPct val="0"/>
        </a:spcAft>
        <a:defRPr sz="4000">
          <a:solidFill>
            <a:schemeClr val="bg1"/>
          </a:solidFill>
          <a:latin typeface="Tahoma" pitchFamily="34" charset="0"/>
        </a:defRPr>
      </a:lvl6pPr>
      <a:lvl7pPr marL="914400" algn="l" rtl="0" fontAlgn="base">
        <a:spcBef>
          <a:spcPct val="0"/>
        </a:spcBef>
        <a:spcAft>
          <a:spcPct val="0"/>
        </a:spcAft>
        <a:defRPr sz="4000">
          <a:solidFill>
            <a:schemeClr val="bg1"/>
          </a:solidFill>
          <a:latin typeface="Tahoma" pitchFamily="34" charset="0"/>
        </a:defRPr>
      </a:lvl7pPr>
      <a:lvl8pPr marL="1371600" algn="l" rtl="0" fontAlgn="base">
        <a:spcBef>
          <a:spcPct val="0"/>
        </a:spcBef>
        <a:spcAft>
          <a:spcPct val="0"/>
        </a:spcAft>
        <a:defRPr sz="4000">
          <a:solidFill>
            <a:schemeClr val="bg1"/>
          </a:solidFill>
          <a:latin typeface="Tahoma" pitchFamily="34" charset="0"/>
        </a:defRPr>
      </a:lvl8pPr>
      <a:lvl9pPr marL="1828800" algn="l" rtl="0" fontAlgn="base">
        <a:spcBef>
          <a:spcPct val="0"/>
        </a:spcBef>
        <a:spcAft>
          <a:spcPct val="0"/>
        </a:spcAft>
        <a:defRPr sz="4000">
          <a:solidFill>
            <a:schemeClr val="bg1"/>
          </a:solidFill>
          <a:latin typeface="Tahoma" pitchFamily="34"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bg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bg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bg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bg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bg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bg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bg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bg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mi.org/en/Certification/Project-Management-Professional-PMP.aspx" TargetMode="External"/><Relationship Id="rId2" Type="http://schemas.openxmlformats.org/officeDocument/2006/relationships/hyperlink" Target="http://www.pmi.org/en/Certification/Certified-Associate-in-Project-Management-CAPM.aspx" TargetMode="External"/><Relationship Id="rId1" Type="http://schemas.openxmlformats.org/officeDocument/2006/relationships/slideLayout" Target="../slideLayouts/slideLayout2.xml"/><Relationship Id="rId4" Type="http://schemas.openxmlformats.org/officeDocument/2006/relationships/hyperlink" Target="http://www.pmi.org/en/Certification/Project-Management-Professional-PgMP.asp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mi.org/en/Certification/PMI-Risk-Management-Professional-PMI-RMP.aspx" TargetMode="External"/><Relationship Id="rId2" Type="http://schemas.openxmlformats.org/officeDocument/2006/relationships/hyperlink" Target="http://www.pmi.org/en/Certification/New-PMI-Agile-Certification.aspx" TargetMode="External"/><Relationship Id="rId1" Type="http://schemas.openxmlformats.org/officeDocument/2006/relationships/slideLayout" Target="../slideLayouts/slideLayout2.xml"/><Relationship Id="rId5" Type="http://schemas.openxmlformats.org/officeDocument/2006/relationships/hyperlink" Target="http://www.pmi.org/Business-Solutions/OPM3-Certification-and-Training.aspx" TargetMode="External"/><Relationship Id="rId4" Type="http://schemas.openxmlformats.org/officeDocument/2006/relationships/hyperlink" Target="http://www.pmi.org/en/Certification/PMI-Scheduling-Professional-PMI-SP.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mi.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Getting Your </a:t>
            </a:r>
            <a:r>
              <a:rPr lang="en-US" dirty="0" smtClean="0"/>
              <a:t>PMP</a:t>
            </a:r>
            <a:endParaRPr lang="en-US" dirty="0"/>
          </a:p>
        </p:txBody>
      </p:sp>
      <p:sp>
        <p:nvSpPr>
          <p:cNvPr id="4" name="Slide Number Placeholder 3"/>
          <p:cNvSpPr>
            <a:spLocks noGrp="1"/>
          </p:cNvSpPr>
          <p:nvPr>
            <p:ph type="sldNum" sz="quarter" idx="12"/>
          </p:nvPr>
        </p:nvSpPr>
        <p:spPr/>
        <p:txBody>
          <a:bodyPr/>
          <a:lstStyle/>
          <a:p>
            <a:pPr>
              <a:defRPr/>
            </a:pPr>
            <a:fld id="{F4602581-D6E6-4E0D-A4D3-323ABA56A3E3}" type="slidenum">
              <a:rPr lang="en-US" smtClean="0">
                <a:solidFill>
                  <a:srgbClr val="080808"/>
                </a:solidFill>
              </a:rPr>
              <a:pPr>
                <a:defRPr/>
              </a:pPr>
              <a:t>1</a:t>
            </a:fld>
            <a:endParaRPr lang="en-US">
              <a:solidFill>
                <a:srgbClr val="080808"/>
              </a:solidFill>
            </a:endParaRPr>
          </a:p>
        </p:txBody>
      </p:sp>
      <p:pic>
        <p:nvPicPr>
          <p:cNvPr id="1026" name="Picture 2"/>
          <p:cNvPicPr>
            <a:picLocks noChangeAspect="1" noChangeArrowheads="1"/>
          </p:cNvPicPr>
          <p:nvPr/>
        </p:nvPicPr>
        <p:blipFill>
          <a:blip r:embed="rId2" cstate="print"/>
          <a:srcRect/>
          <a:stretch>
            <a:fillRect/>
          </a:stretch>
        </p:blipFill>
        <p:spPr bwMode="auto">
          <a:xfrm>
            <a:off x="5562600" y="3886200"/>
            <a:ext cx="2640415" cy="1171575"/>
          </a:xfrm>
          <a:prstGeom prst="rect">
            <a:avLst/>
          </a:prstGeom>
          <a:noFill/>
          <a:ln w="9525">
            <a:noFill/>
            <a:miter lim="800000"/>
            <a:headEnd/>
            <a:tailEnd/>
          </a:ln>
        </p:spPr>
      </p:pic>
    </p:spTree>
    <p:extLst>
      <p:ext uri="{BB962C8B-B14F-4D97-AF65-F5344CB8AC3E}">
        <p14:creationId xmlns:p14="http://schemas.microsoft.com/office/powerpoint/2010/main" xmlns="" val="3807092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PMI Exam Format (continued)</a:t>
            </a:r>
          </a:p>
        </p:txBody>
      </p:sp>
      <p:sp>
        <p:nvSpPr>
          <p:cNvPr id="7168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9E225568-71F7-41FE-B635-70B03C6044D2}" type="slidenum">
              <a:rPr lang="en-US" sz="1000" smtClean="0">
                <a:solidFill>
                  <a:srgbClr val="330000"/>
                </a:solidFill>
              </a:rPr>
              <a:pPr/>
              <a:t>10</a:t>
            </a:fld>
            <a:r>
              <a:rPr lang="en-US" sz="1000" smtClean="0">
                <a:solidFill>
                  <a:srgbClr val="330000"/>
                </a:solidFill>
              </a:rPr>
              <a:t> </a:t>
            </a:r>
          </a:p>
        </p:txBody>
      </p:sp>
      <p:pic>
        <p:nvPicPr>
          <p:cNvPr id="7168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600200"/>
            <a:ext cx="8856663" cy="391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lgn="ctr">
                <a:solidFill>
                  <a:srgbClr val="000000"/>
                </a:solidFill>
                <a:miter lim="800000"/>
                <a:headEnd/>
                <a:tailEnd/>
              </a14:hiddenLine>
            </a:ext>
          </a:extLst>
        </p:spPr>
      </p:pic>
    </p:spTree>
    <p:extLst>
      <p:ext uri="{BB962C8B-B14F-4D97-AF65-F5344CB8AC3E}">
        <p14:creationId xmlns:p14="http://schemas.microsoft.com/office/powerpoint/2010/main" xmlns="" val="2274518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64C5D522-CDD2-449A-B6B5-BE6080A10285}" type="slidenum">
              <a:rPr lang="en-US" sz="1000" smtClean="0">
                <a:solidFill>
                  <a:srgbClr val="330000"/>
                </a:solidFill>
              </a:rPr>
              <a:pPr/>
              <a:t>11</a:t>
            </a:fld>
            <a:r>
              <a:rPr lang="en-US" sz="1000" smtClean="0">
                <a:solidFill>
                  <a:srgbClr val="330000"/>
                </a:solidFill>
              </a:rPr>
              <a:t> </a:t>
            </a:r>
          </a:p>
        </p:txBody>
      </p:sp>
      <p:sp>
        <p:nvSpPr>
          <p:cNvPr id="74755" name="Rectangle 2"/>
          <p:cNvSpPr>
            <a:spLocks noGrp="1" noChangeArrowheads="1"/>
          </p:cNvSpPr>
          <p:nvPr>
            <p:ph type="title"/>
          </p:nvPr>
        </p:nvSpPr>
        <p:spPr/>
        <p:txBody>
          <a:bodyPr/>
          <a:lstStyle/>
          <a:p>
            <a:r>
              <a:rPr lang="en-US" smtClean="0"/>
              <a:t>About the exam</a:t>
            </a:r>
          </a:p>
        </p:txBody>
      </p:sp>
      <p:sp>
        <p:nvSpPr>
          <p:cNvPr id="74756" name="Rectangle 3"/>
          <p:cNvSpPr>
            <a:spLocks noGrp="1" noChangeArrowheads="1"/>
          </p:cNvSpPr>
          <p:nvPr>
            <p:ph type="body" idx="1"/>
          </p:nvPr>
        </p:nvSpPr>
        <p:spPr>
          <a:xfrm>
            <a:off x="914400" y="1524000"/>
            <a:ext cx="7661275" cy="4114800"/>
          </a:xfrm>
        </p:spPr>
        <p:txBody>
          <a:bodyPr/>
          <a:lstStyle/>
          <a:p>
            <a:pPr>
              <a:lnSpc>
                <a:spcPct val="80000"/>
              </a:lnSpc>
            </a:pPr>
            <a:r>
              <a:rPr lang="en-US" sz="1800" smtClean="0"/>
              <a:t>Exam is reviewed and revised annually to satisfy the test specifications</a:t>
            </a:r>
          </a:p>
          <a:p>
            <a:r>
              <a:rPr lang="en-US" sz="1800" smtClean="0"/>
              <a:t>The PMP exam is a computer based exam conducted in the Prometric centers. </a:t>
            </a:r>
          </a:p>
          <a:p>
            <a:r>
              <a:rPr lang="en-US" sz="1800" smtClean="0"/>
              <a:t>200 multiple choice questions each has exactly one correct answer, have 4 hours to complete. </a:t>
            </a:r>
          </a:p>
          <a:p>
            <a:r>
              <a:rPr lang="en-US" sz="1800" smtClean="0"/>
              <a:t>Out of the 200 questions, 25 questions are pretest questions. These are randomly placed through out the exam and are used for research purposes - are not evaluated while computing exam results. You will only be evaluated on the basis of 175 questions. </a:t>
            </a:r>
          </a:p>
          <a:p>
            <a:r>
              <a:rPr lang="en-US" sz="1800" smtClean="0"/>
              <a:t>To pass the PMP examination, you must answer a minimum of 106 of the 175 scored questions correctly. </a:t>
            </a:r>
          </a:p>
          <a:p>
            <a:r>
              <a:rPr lang="en-US" sz="1800" smtClean="0"/>
              <a:t>Unanswered questions are treated as wrong questions. </a:t>
            </a:r>
          </a:p>
          <a:p>
            <a:r>
              <a:rPr lang="en-US" sz="1800" smtClean="0"/>
              <a:t>Exam is preceded by 15-minute computer tutorial on the format of the exam. </a:t>
            </a:r>
          </a:p>
          <a:p>
            <a:pPr>
              <a:lnSpc>
                <a:spcPct val="80000"/>
              </a:lnSpc>
              <a:buFont typeface="Wingdings" pitchFamily="2" charset="2"/>
              <a:buNone/>
            </a:pPr>
            <a:endParaRPr lang="en-US" sz="1800" smtClean="0"/>
          </a:p>
          <a:p>
            <a:pPr>
              <a:lnSpc>
                <a:spcPct val="80000"/>
              </a:lnSpc>
            </a:pPr>
            <a:endParaRPr lang="en-US" sz="1800" smtClean="0"/>
          </a:p>
        </p:txBody>
      </p:sp>
    </p:spTree>
    <p:extLst>
      <p:ext uri="{BB962C8B-B14F-4D97-AF65-F5344CB8AC3E}">
        <p14:creationId xmlns:p14="http://schemas.microsoft.com/office/powerpoint/2010/main" xmlns="" val="1791613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4CFA11FA-0CAD-49C3-A954-42DB7841E801}" type="slidenum">
              <a:rPr lang="en-US" sz="1000" smtClean="0">
                <a:solidFill>
                  <a:srgbClr val="330000"/>
                </a:solidFill>
              </a:rPr>
              <a:pPr/>
              <a:t>12</a:t>
            </a:fld>
            <a:r>
              <a:rPr lang="en-US" sz="1000" smtClean="0">
                <a:solidFill>
                  <a:srgbClr val="330000"/>
                </a:solidFill>
              </a:rPr>
              <a:t> </a:t>
            </a:r>
          </a:p>
        </p:txBody>
      </p:sp>
      <p:sp>
        <p:nvSpPr>
          <p:cNvPr id="75779" name="Rectangle 2"/>
          <p:cNvSpPr>
            <a:spLocks noGrp="1" noChangeArrowheads="1"/>
          </p:cNvSpPr>
          <p:nvPr>
            <p:ph type="title"/>
          </p:nvPr>
        </p:nvSpPr>
        <p:spPr/>
        <p:txBody>
          <a:bodyPr/>
          <a:lstStyle/>
          <a:p>
            <a:r>
              <a:rPr lang="en-US" smtClean="0"/>
              <a:t>Preparing for the exam</a:t>
            </a:r>
          </a:p>
        </p:txBody>
      </p:sp>
      <p:sp>
        <p:nvSpPr>
          <p:cNvPr id="75780" name="Rectangle 3"/>
          <p:cNvSpPr>
            <a:spLocks noGrp="1" noChangeArrowheads="1"/>
          </p:cNvSpPr>
          <p:nvPr>
            <p:ph type="body" idx="1"/>
          </p:nvPr>
        </p:nvSpPr>
        <p:spPr/>
        <p:txBody>
          <a:bodyPr/>
          <a:lstStyle/>
          <a:p>
            <a:pPr>
              <a:lnSpc>
                <a:spcPct val="80000"/>
              </a:lnSpc>
            </a:pPr>
            <a:r>
              <a:rPr lang="en-US" sz="2400" dirty="0" smtClean="0"/>
              <a:t>Read the PMBOK and know it well (including the glossary).  Know the formulas (especially earned value and PERT).</a:t>
            </a:r>
          </a:p>
          <a:p>
            <a:pPr>
              <a:lnSpc>
                <a:spcPct val="80000"/>
              </a:lnSpc>
            </a:pPr>
            <a:r>
              <a:rPr lang="en-US" sz="2400" dirty="0" smtClean="0"/>
              <a:t>Create charts or tables or whatever you need to know all processes and what inputs, tools &amp; techniques and outputs that apply to each process</a:t>
            </a:r>
          </a:p>
          <a:p>
            <a:pPr>
              <a:lnSpc>
                <a:spcPct val="80000"/>
              </a:lnSpc>
            </a:pPr>
            <a:r>
              <a:rPr lang="en-US" sz="2400" dirty="0" smtClean="0"/>
              <a:t>Use the free practice exams on the internet</a:t>
            </a:r>
          </a:p>
          <a:p>
            <a:pPr lvl="1">
              <a:lnSpc>
                <a:spcPct val="80000"/>
              </a:lnSpc>
            </a:pPr>
            <a:r>
              <a:rPr lang="en-US" sz="2000" dirty="0" smtClean="0"/>
              <a:t>Practice them until you are getting 90%</a:t>
            </a:r>
          </a:p>
          <a:p>
            <a:pPr lvl="1">
              <a:lnSpc>
                <a:spcPct val="80000"/>
              </a:lnSpc>
            </a:pPr>
            <a:r>
              <a:rPr lang="en-US" sz="2000" dirty="0" smtClean="0"/>
              <a:t>http://www.preparepm.com/</a:t>
            </a:r>
          </a:p>
          <a:p>
            <a:pPr>
              <a:lnSpc>
                <a:spcPct val="80000"/>
              </a:lnSpc>
            </a:pPr>
            <a:r>
              <a:rPr lang="en-US" sz="2400" dirty="0" smtClean="0"/>
              <a:t>If you are going to buy study guides, Rita </a:t>
            </a:r>
            <a:r>
              <a:rPr lang="en-US" sz="2400" dirty="0" err="1" smtClean="0"/>
              <a:t>Mulcahy</a:t>
            </a:r>
            <a:r>
              <a:rPr lang="en-US" sz="2400" dirty="0" smtClean="0"/>
              <a:t> has been identified as the best.</a:t>
            </a:r>
          </a:p>
          <a:p>
            <a:pPr>
              <a:lnSpc>
                <a:spcPct val="80000"/>
              </a:lnSpc>
            </a:pPr>
            <a:r>
              <a:rPr lang="en-US" sz="2400" dirty="0" smtClean="0"/>
              <a:t>Know where the test center is and how to get there.  Get there early, wear comfortable clothing.</a:t>
            </a:r>
          </a:p>
        </p:txBody>
      </p:sp>
    </p:spTree>
    <p:extLst>
      <p:ext uri="{BB962C8B-B14F-4D97-AF65-F5344CB8AC3E}">
        <p14:creationId xmlns:p14="http://schemas.microsoft.com/office/powerpoint/2010/main" xmlns="" val="177617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D37A3DD-2704-4611-AE0B-BCABAF1512C4}" type="slidenum">
              <a:rPr lang="en-US" smtClean="0">
                <a:solidFill>
                  <a:srgbClr val="330000"/>
                </a:solidFill>
              </a:rPr>
              <a:pPr>
                <a:defRPr/>
              </a:pPr>
              <a:t>2</a:t>
            </a:fld>
            <a:r>
              <a:rPr lang="en-US" smtClean="0">
                <a:solidFill>
                  <a:srgbClr val="330000"/>
                </a:solidFill>
              </a:rPr>
              <a:t> </a:t>
            </a:r>
            <a:endParaRPr lang="en-US">
              <a:solidFill>
                <a:srgbClr val="330000"/>
              </a:solidFill>
            </a:endParaRPr>
          </a:p>
        </p:txBody>
      </p:sp>
      <p:sp>
        <p:nvSpPr>
          <p:cNvPr id="5" name="Rectangle 4"/>
          <p:cNvSpPr/>
          <p:nvPr/>
        </p:nvSpPr>
        <p:spPr>
          <a:xfrm>
            <a:off x="304800" y="1676400"/>
            <a:ext cx="8534400" cy="4708981"/>
          </a:xfrm>
          <a:prstGeom prst="rect">
            <a:avLst/>
          </a:prstGeom>
        </p:spPr>
        <p:txBody>
          <a:bodyPr wrap="square">
            <a:spAutoFit/>
          </a:bodyPr>
          <a:lstStyle/>
          <a:p>
            <a:r>
              <a:rPr lang="en-US" sz="2000" dirty="0" smtClean="0">
                <a:solidFill>
                  <a:schemeClr val="bg1"/>
                </a:solidFill>
              </a:rPr>
              <a:t>The </a:t>
            </a:r>
            <a:r>
              <a:rPr lang="en-US" sz="2000" dirty="0" smtClean="0">
                <a:solidFill>
                  <a:schemeClr val="bg1"/>
                </a:solidFill>
                <a:hlinkClick r:id="rId2" action="ppaction://hlinkfile"/>
              </a:rPr>
              <a:t>Certified Associate in Project Management (CAPM)</a:t>
            </a:r>
            <a:r>
              <a:rPr lang="en-US" sz="2000" baseline="30000" dirty="0" smtClean="0">
                <a:solidFill>
                  <a:schemeClr val="bg1"/>
                </a:solidFill>
                <a:hlinkClick r:id="rId2" action="ppaction://hlinkfile"/>
              </a:rPr>
              <a:t>®</a:t>
            </a:r>
            <a:r>
              <a:rPr lang="en-US" sz="2000" dirty="0" smtClean="0">
                <a:solidFill>
                  <a:schemeClr val="bg1"/>
                </a:solidFill>
              </a:rPr>
              <a:t> is a good entry-level certification if you’re new to project management, or still figuring out your career path.</a:t>
            </a:r>
            <a:br>
              <a:rPr lang="en-US" sz="2000" dirty="0" smtClean="0">
                <a:solidFill>
                  <a:schemeClr val="bg1"/>
                </a:solidFill>
              </a:rPr>
            </a:br>
            <a:endParaRPr lang="en-US" sz="2000" dirty="0" smtClean="0">
              <a:solidFill>
                <a:schemeClr val="bg1"/>
              </a:solidFill>
            </a:endParaRPr>
          </a:p>
          <a:p>
            <a:r>
              <a:rPr lang="en-US" sz="2000" dirty="0" smtClean="0">
                <a:solidFill>
                  <a:schemeClr val="bg1"/>
                </a:solidFill>
              </a:rPr>
              <a:t>The </a:t>
            </a:r>
            <a:r>
              <a:rPr lang="en-US" sz="2000" dirty="0" smtClean="0">
                <a:solidFill>
                  <a:schemeClr val="bg1"/>
                </a:solidFill>
                <a:hlinkClick r:id="rId3" action="ppaction://hlinkfile"/>
              </a:rPr>
              <a:t>Project Management Professional (PMP)</a:t>
            </a:r>
            <a:r>
              <a:rPr lang="en-US" sz="2000" baseline="30000" dirty="0" smtClean="0">
                <a:solidFill>
                  <a:schemeClr val="bg1"/>
                </a:solidFill>
                <a:hlinkClick r:id="rId3" action="ppaction://hlinkfile"/>
              </a:rPr>
              <a:t>®</a:t>
            </a:r>
            <a:r>
              <a:rPr lang="en-US" sz="2000" dirty="0" smtClean="0">
                <a:solidFill>
                  <a:schemeClr val="bg1"/>
                </a:solidFill>
              </a:rPr>
              <a:t> is the most important globally-recognized and independently validated credential for project managers, perfect if you have demonstrated experience and competence in leading project teams. </a:t>
            </a:r>
            <a:br>
              <a:rPr lang="en-US" sz="2000" dirty="0" smtClean="0">
                <a:solidFill>
                  <a:schemeClr val="bg1"/>
                </a:solidFill>
              </a:rPr>
            </a:br>
            <a:endParaRPr lang="en-US" sz="2000" dirty="0" smtClean="0">
              <a:solidFill>
                <a:schemeClr val="bg1"/>
              </a:solidFill>
            </a:endParaRPr>
          </a:p>
          <a:p>
            <a:r>
              <a:rPr lang="en-US" sz="2000" dirty="0" smtClean="0">
                <a:solidFill>
                  <a:schemeClr val="bg1"/>
                </a:solidFill>
              </a:rPr>
              <a:t>The </a:t>
            </a:r>
            <a:r>
              <a:rPr lang="en-US" sz="2000" dirty="0" smtClean="0">
                <a:solidFill>
                  <a:schemeClr val="bg1"/>
                </a:solidFill>
                <a:hlinkClick r:id="rId4" action="ppaction://hlinkfile"/>
              </a:rPr>
              <a:t>Program Management Professional (</a:t>
            </a:r>
            <a:r>
              <a:rPr lang="en-US" sz="2000" dirty="0" err="1" smtClean="0">
                <a:solidFill>
                  <a:schemeClr val="bg1"/>
                </a:solidFill>
                <a:hlinkClick r:id="rId4" action="ppaction://hlinkfile"/>
              </a:rPr>
              <a:t>PgMP</a:t>
            </a:r>
            <a:r>
              <a:rPr lang="en-US" sz="2000" dirty="0" smtClean="0">
                <a:solidFill>
                  <a:schemeClr val="bg1"/>
                </a:solidFill>
                <a:hlinkClick r:id="rId4" action="ppaction://hlinkfile"/>
              </a:rPr>
              <a:t>)</a:t>
            </a:r>
            <a:r>
              <a:rPr lang="en-US" sz="2000" baseline="30000" dirty="0" smtClean="0">
                <a:solidFill>
                  <a:schemeClr val="bg1"/>
                </a:solidFill>
                <a:hlinkClick r:id="rId4" action="ppaction://hlinkfile"/>
              </a:rPr>
              <a:t>®</a:t>
            </a:r>
            <a:r>
              <a:rPr lang="en-US" sz="2000" dirty="0" smtClean="0">
                <a:solidFill>
                  <a:schemeClr val="bg1"/>
                </a:solidFill>
              </a:rPr>
              <a:t> is designed for those who manage multiple, complex projects to achieve strategic and organizational results. </a:t>
            </a:r>
            <a:br>
              <a:rPr lang="en-US" sz="2000" dirty="0" smtClean="0">
                <a:solidFill>
                  <a:schemeClr val="bg1"/>
                </a:solidFill>
              </a:rPr>
            </a:br>
            <a:endParaRPr lang="en-US" sz="2000" dirty="0" smtClean="0">
              <a:solidFill>
                <a:schemeClr val="bg1"/>
              </a:solidFill>
            </a:endParaRPr>
          </a:p>
          <a:p>
            <a:r>
              <a:rPr lang="en-US" sz="2000" dirty="0" smtClean="0">
                <a:solidFill>
                  <a:schemeClr val="bg1"/>
                </a:solidFill>
              </a:rPr>
              <a:t/>
            </a:r>
            <a:br>
              <a:rPr lang="en-US" sz="2000" dirty="0" smtClean="0">
                <a:solidFill>
                  <a:schemeClr val="bg1"/>
                </a:solidFill>
              </a:rPr>
            </a:br>
            <a:endParaRPr lang="en-US" sz="2000" dirty="0">
              <a:solidFill>
                <a:schemeClr val="bg1"/>
              </a:solidFill>
            </a:endParaRPr>
          </a:p>
        </p:txBody>
      </p:sp>
      <p:sp>
        <p:nvSpPr>
          <p:cNvPr id="6" name="Rectangle 2"/>
          <p:cNvSpPr>
            <a:spLocks noGrp="1" noChangeArrowheads="1"/>
          </p:cNvSpPr>
          <p:nvPr>
            <p:ph type="title"/>
          </p:nvPr>
        </p:nvSpPr>
        <p:spPr>
          <a:xfrm>
            <a:off x="1066800" y="152400"/>
            <a:ext cx="7158038" cy="1412875"/>
          </a:xfrm>
        </p:spPr>
        <p:txBody>
          <a:bodyPr/>
          <a:lstStyle/>
          <a:p>
            <a:r>
              <a:rPr lang="en-US" dirty="0" smtClean="0"/>
              <a:t>Certifications Available (1 of 2)</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D37A3DD-2704-4611-AE0B-BCABAF1512C4}" type="slidenum">
              <a:rPr lang="en-US" smtClean="0">
                <a:solidFill>
                  <a:srgbClr val="330000"/>
                </a:solidFill>
              </a:rPr>
              <a:pPr>
                <a:defRPr/>
              </a:pPr>
              <a:t>3</a:t>
            </a:fld>
            <a:r>
              <a:rPr lang="en-US" smtClean="0">
                <a:solidFill>
                  <a:srgbClr val="330000"/>
                </a:solidFill>
              </a:rPr>
              <a:t> </a:t>
            </a:r>
            <a:endParaRPr lang="en-US">
              <a:solidFill>
                <a:srgbClr val="330000"/>
              </a:solidFill>
            </a:endParaRPr>
          </a:p>
        </p:txBody>
      </p:sp>
      <p:sp>
        <p:nvSpPr>
          <p:cNvPr id="5" name="Rectangle 4"/>
          <p:cNvSpPr/>
          <p:nvPr/>
        </p:nvSpPr>
        <p:spPr>
          <a:xfrm>
            <a:off x="457200" y="1668482"/>
            <a:ext cx="8382000" cy="3970318"/>
          </a:xfrm>
          <a:prstGeom prst="rect">
            <a:avLst/>
          </a:prstGeom>
        </p:spPr>
        <p:txBody>
          <a:bodyPr wrap="square">
            <a:spAutoFit/>
          </a:bodyPr>
          <a:lstStyle/>
          <a:p>
            <a:r>
              <a:rPr lang="en-US" dirty="0" smtClean="0">
                <a:solidFill>
                  <a:schemeClr val="bg1"/>
                </a:solidFill>
              </a:rPr>
              <a:t>The </a:t>
            </a:r>
            <a:r>
              <a:rPr lang="en-US" dirty="0" smtClean="0">
                <a:solidFill>
                  <a:schemeClr val="bg1"/>
                </a:solidFill>
                <a:hlinkClick r:id="rId2" action="ppaction://hlinkfile"/>
              </a:rPr>
              <a:t>PMI Agile Certified Practitioner (PMI-ACP)</a:t>
            </a:r>
            <a:r>
              <a:rPr lang="en-US" baseline="30000" dirty="0" smtClean="0">
                <a:solidFill>
                  <a:schemeClr val="bg1"/>
                </a:solidFill>
                <a:hlinkClick r:id="rId2" action="ppaction://hlinkfile"/>
              </a:rPr>
              <a:t>®</a:t>
            </a:r>
            <a:r>
              <a:rPr lang="en-US" dirty="0" smtClean="0">
                <a:solidFill>
                  <a:schemeClr val="bg1"/>
                </a:solidFill>
              </a:rPr>
              <a:t> is designed for practitioners who utilize Agile approaches to project management in their projects. </a:t>
            </a:r>
            <a:br>
              <a:rPr lang="en-US" dirty="0" smtClean="0">
                <a:solidFill>
                  <a:schemeClr val="bg1"/>
                </a:solidFill>
              </a:rPr>
            </a:br>
            <a:endParaRPr lang="en-US" dirty="0" smtClean="0">
              <a:solidFill>
                <a:schemeClr val="bg1"/>
              </a:solidFill>
            </a:endParaRPr>
          </a:p>
          <a:p>
            <a:r>
              <a:rPr lang="en-US" dirty="0" smtClean="0">
                <a:solidFill>
                  <a:schemeClr val="bg1"/>
                </a:solidFill>
              </a:rPr>
              <a:t>The </a:t>
            </a:r>
            <a:r>
              <a:rPr lang="en-US" dirty="0" smtClean="0">
                <a:solidFill>
                  <a:schemeClr val="bg1"/>
                </a:solidFill>
                <a:hlinkClick r:id="rId3" action="ppaction://hlinkfile"/>
              </a:rPr>
              <a:t>PMI Risk Management Professional (PMI-RMP)</a:t>
            </a:r>
            <a:r>
              <a:rPr lang="en-US" baseline="30000" dirty="0" smtClean="0">
                <a:solidFill>
                  <a:schemeClr val="bg1"/>
                </a:solidFill>
                <a:hlinkClick r:id="rId3" action="ppaction://hlinkfile"/>
              </a:rPr>
              <a:t>®</a:t>
            </a:r>
            <a:r>
              <a:rPr lang="en-US" dirty="0" smtClean="0">
                <a:solidFill>
                  <a:schemeClr val="bg1"/>
                </a:solidFill>
              </a:rPr>
              <a:t> is a specialty credential that demonstrates competence in assessing project risks, mitigating threats and capitalizing on opportunities.</a:t>
            </a:r>
            <a:br>
              <a:rPr lang="en-US" dirty="0" smtClean="0">
                <a:solidFill>
                  <a:schemeClr val="bg1"/>
                </a:solidFill>
              </a:rPr>
            </a:br>
            <a:endParaRPr lang="en-US" dirty="0" smtClean="0">
              <a:solidFill>
                <a:schemeClr val="bg1"/>
              </a:solidFill>
            </a:endParaRPr>
          </a:p>
          <a:p>
            <a:r>
              <a:rPr lang="en-US" dirty="0" smtClean="0">
                <a:solidFill>
                  <a:schemeClr val="bg1"/>
                </a:solidFill>
              </a:rPr>
              <a:t>The </a:t>
            </a:r>
            <a:r>
              <a:rPr lang="en-US" dirty="0" smtClean="0">
                <a:solidFill>
                  <a:schemeClr val="bg1"/>
                </a:solidFill>
                <a:hlinkClick r:id="rId4" action="ppaction://hlinkfile"/>
              </a:rPr>
              <a:t>PMI Scheduling Professional (PMI-SP)</a:t>
            </a:r>
            <a:r>
              <a:rPr lang="en-US" baseline="30000" dirty="0" smtClean="0">
                <a:solidFill>
                  <a:schemeClr val="bg1"/>
                </a:solidFill>
                <a:hlinkClick r:id="rId4" action="ppaction://hlinkfile"/>
              </a:rPr>
              <a:t>®</a:t>
            </a:r>
            <a:r>
              <a:rPr lang="en-US" dirty="0" smtClean="0">
                <a:solidFill>
                  <a:schemeClr val="bg1"/>
                </a:solidFill>
              </a:rPr>
              <a:t> is a specialty credential for practitioners who want to focus on developing and maintaining project schedules.</a:t>
            </a:r>
            <a:br>
              <a:rPr lang="en-US" dirty="0" smtClean="0">
                <a:solidFill>
                  <a:schemeClr val="bg1"/>
                </a:solidFill>
              </a:rPr>
            </a:br>
            <a:endParaRPr lang="en-US" dirty="0" smtClean="0">
              <a:solidFill>
                <a:schemeClr val="bg1"/>
              </a:solidFill>
            </a:endParaRPr>
          </a:p>
          <a:p>
            <a:r>
              <a:rPr lang="en-US" dirty="0" smtClean="0">
                <a:solidFill>
                  <a:schemeClr val="bg1"/>
                </a:solidFill>
              </a:rPr>
              <a:t>The </a:t>
            </a:r>
            <a:r>
              <a:rPr lang="en-US" dirty="0" smtClean="0">
                <a:solidFill>
                  <a:schemeClr val="bg1"/>
                </a:solidFill>
                <a:hlinkClick r:id="rId5"/>
              </a:rPr>
              <a:t>OPM3</a:t>
            </a:r>
            <a:r>
              <a:rPr lang="en-US" baseline="30000" dirty="0" smtClean="0">
                <a:solidFill>
                  <a:schemeClr val="bg1"/>
                </a:solidFill>
                <a:hlinkClick r:id="rId5"/>
              </a:rPr>
              <a:t>®</a:t>
            </a:r>
            <a:r>
              <a:rPr lang="en-US" dirty="0" smtClean="0">
                <a:solidFill>
                  <a:schemeClr val="bg1"/>
                </a:solidFill>
                <a:hlinkClick r:id="rId5"/>
              </a:rPr>
              <a:t> Professional Certification</a:t>
            </a:r>
            <a:r>
              <a:rPr lang="en-US" dirty="0" smtClean="0">
                <a:solidFill>
                  <a:schemeClr val="bg1"/>
                </a:solidFill>
              </a:rPr>
              <a:t> recognizes your experience with, and practical knowledge of, organization project management and project management maturity. </a:t>
            </a:r>
            <a:endParaRPr lang="en-US" dirty="0"/>
          </a:p>
        </p:txBody>
      </p:sp>
      <p:sp>
        <p:nvSpPr>
          <p:cNvPr id="8" name="Rectangle 2"/>
          <p:cNvSpPr>
            <a:spLocks noGrp="1" noChangeArrowheads="1"/>
          </p:cNvSpPr>
          <p:nvPr>
            <p:ph type="title"/>
          </p:nvPr>
        </p:nvSpPr>
        <p:spPr>
          <a:xfrm>
            <a:off x="1066800" y="152400"/>
            <a:ext cx="7158038" cy="1412875"/>
          </a:xfrm>
        </p:spPr>
        <p:txBody>
          <a:bodyPr/>
          <a:lstStyle/>
          <a:p>
            <a:r>
              <a:rPr lang="en-US" dirty="0" smtClean="0"/>
              <a:t>Certifications Available (2 </a:t>
            </a:r>
            <a:r>
              <a:rPr lang="en-US" dirty="0" smtClean="0"/>
              <a:t>o</a:t>
            </a:r>
            <a:r>
              <a:rPr lang="en-US" dirty="0" smtClean="0"/>
              <a:t>f 2)</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1B9BA1D0-39FC-45B3-891D-643ADA9C72FC}" type="slidenum">
              <a:rPr lang="en-US" sz="1000" smtClean="0">
                <a:solidFill>
                  <a:srgbClr val="330000"/>
                </a:solidFill>
              </a:rPr>
              <a:pPr/>
              <a:t>4</a:t>
            </a:fld>
            <a:r>
              <a:rPr lang="en-US" sz="1000" smtClean="0">
                <a:solidFill>
                  <a:srgbClr val="330000"/>
                </a:solidFill>
              </a:rPr>
              <a:t> </a:t>
            </a:r>
          </a:p>
        </p:txBody>
      </p:sp>
      <p:sp>
        <p:nvSpPr>
          <p:cNvPr id="72707" name="Rectangle 2"/>
          <p:cNvSpPr>
            <a:spLocks noGrp="1" noChangeArrowheads="1"/>
          </p:cNvSpPr>
          <p:nvPr>
            <p:ph type="title"/>
          </p:nvPr>
        </p:nvSpPr>
        <p:spPr/>
        <p:txBody>
          <a:bodyPr/>
          <a:lstStyle/>
          <a:p>
            <a:r>
              <a:rPr lang="en-US" dirty="0" smtClean="0"/>
              <a:t>Requirements for PMP</a:t>
            </a:r>
          </a:p>
        </p:txBody>
      </p:sp>
      <p:sp>
        <p:nvSpPr>
          <p:cNvPr id="72708" name="Rectangle 3"/>
          <p:cNvSpPr>
            <a:spLocks noGrp="1" noChangeArrowheads="1"/>
          </p:cNvSpPr>
          <p:nvPr>
            <p:ph type="body" idx="1"/>
          </p:nvPr>
        </p:nvSpPr>
        <p:spPr/>
        <p:txBody>
          <a:bodyPr/>
          <a:lstStyle/>
          <a:p>
            <a:r>
              <a:rPr lang="en-US" smtClean="0"/>
              <a:t>Complete an application</a:t>
            </a:r>
          </a:p>
          <a:p>
            <a:r>
              <a:rPr lang="en-US" smtClean="0"/>
              <a:t>Education requirements </a:t>
            </a:r>
          </a:p>
          <a:p>
            <a:r>
              <a:rPr lang="en-US" smtClean="0"/>
              <a:t>Experience requirements</a:t>
            </a:r>
          </a:p>
          <a:p>
            <a:r>
              <a:rPr lang="en-US" smtClean="0"/>
              <a:t>Agree to adhere to a code of professional conduct</a:t>
            </a:r>
          </a:p>
          <a:p>
            <a:r>
              <a:rPr lang="en-US" smtClean="0"/>
              <a:t>Pass a multiple choice exam</a:t>
            </a:r>
          </a:p>
        </p:txBody>
      </p:sp>
    </p:spTree>
    <p:extLst>
      <p:ext uri="{BB962C8B-B14F-4D97-AF65-F5344CB8AC3E}">
        <p14:creationId xmlns:p14="http://schemas.microsoft.com/office/powerpoint/2010/main" xmlns="" val="3220171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1412875"/>
          </a:xfrm>
        </p:spPr>
        <p:txBody>
          <a:bodyPr/>
          <a:lstStyle/>
          <a:p>
            <a:r>
              <a:rPr lang="en-US" dirty="0" smtClean="0"/>
              <a:t>Education &amp; Experience Requirements</a:t>
            </a:r>
            <a:endParaRPr lang="en-US" dirty="0"/>
          </a:p>
        </p:txBody>
      </p:sp>
      <p:sp>
        <p:nvSpPr>
          <p:cNvPr id="3" name="Content Placeholder 2"/>
          <p:cNvSpPr>
            <a:spLocks noGrp="1"/>
          </p:cNvSpPr>
          <p:nvPr>
            <p:ph idx="1"/>
          </p:nvPr>
        </p:nvSpPr>
        <p:spPr/>
        <p:txBody>
          <a:bodyPr/>
          <a:lstStyle/>
          <a:p>
            <a:pPr marL="0" indent="0">
              <a:buNone/>
            </a:pPr>
            <a:r>
              <a:rPr lang="en-US" sz="1800" b="1" dirty="0" smtClean="0"/>
              <a:t>PMP Requirements</a:t>
            </a:r>
          </a:p>
          <a:p>
            <a:pPr marL="0" indent="0">
              <a:buNone/>
            </a:pPr>
            <a:r>
              <a:rPr lang="en-US" sz="1800" dirty="0" smtClean="0"/>
              <a:t>To apply for the PMP, you need to have either:</a:t>
            </a:r>
          </a:p>
          <a:p>
            <a:r>
              <a:rPr lang="en-US" sz="1800" dirty="0" smtClean="0"/>
              <a:t>A four-year degree (bachelor’s or the global equivalent) and at least three years of project management experience, with 4,500 hours leading and directing projects and 35 hours of project management education.</a:t>
            </a:r>
            <a:br>
              <a:rPr lang="en-US" sz="1800" dirty="0" smtClean="0"/>
            </a:br>
            <a:r>
              <a:rPr lang="en-US" sz="1800" dirty="0" smtClean="0"/>
              <a:t/>
            </a:r>
            <a:br>
              <a:rPr lang="en-US" sz="1800" dirty="0" smtClean="0"/>
            </a:br>
            <a:r>
              <a:rPr lang="en-US" sz="1800" dirty="0" smtClean="0"/>
              <a:t>OR</a:t>
            </a:r>
            <a:br>
              <a:rPr lang="en-US" sz="1800" dirty="0" smtClean="0"/>
            </a:br>
            <a:endParaRPr lang="en-US" sz="1800" dirty="0" smtClean="0"/>
          </a:p>
          <a:p>
            <a:r>
              <a:rPr lang="en-US" sz="1800" dirty="0" smtClean="0"/>
              <a:t>A secondary diploma (high school or the global equivalent) with at least five years of project management experience, with 7,500 hours leading and directing projects and 35 hours of project management education. </a:t>
            </a:r>
          </a:p>
          <a:p>
            <a:endParaRPr lang="en-US" sz="1800" dirty="0"/>
          </a:p>
        </p:txBody>
      </p:sp>
      <p:sp>
        <p:nvSpPr>
          <p:cNvPr id="4" name="Slide Number Placeholder 3"/>
          <p:cNvSpPr>
            <a:spLocks noGrp="1"/>
          </p:cNvSpPr>
          <p:nvPr>
            <p:ph type="sldNum" sz="quarter" idx="12"/>
          </p:nvPr>
        </p:nvSpPr>
        <p:spPr/>
        <p:txBody>
          <a:bodyPr/>
          <a:lstStyle/>
          <a:p>
            <a:pPr>
              <a:defRPr/>
            </a:pPr>
            <a:fld id="{4D37A3DD-2704-4611-AE0B-BCABAF1512C4}" type="slidenum">
              <a:rPr lang="en-US" smtClean="0">
                <a:solidFill>
                  <a:srgbClr val="330000"/>
                </a:solidFill>
              </a:rPr>
              <a:pPr>
                <a:defRPr/>
              </a:pPr>
              <a:t>5</a:t>
            </a:fld>
            <a:r>
              <a:rPr lang="en-US" smtClean="0">
                <a:solidFill>
                  <a:srgbClr val="330000"/>
                </a:solidFill>
              </a:rPr>
              <a:t> </a:t>
            </a:r>
            <a:endParaRPr lang="en-US">
              <a:solidFill>
                <a:srgbClr val="330000"/>
              </a:solidFill>
            </a:endParaRPr>
          </a:p>
        </p:txBody>
      </p:sp>
    </p:spTree>
    <p:extLst>
      <p:ext uri="{BB962C8B-B14F-4D97-AF65-F5344CB8AC3E}">
        <p14:creationId xmlns:p14="http://schemas.microsoft.com/office/powerpoint/2010/main" xmlns="" val="264075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4DE3B821-5DF5-4FF0-B476-9B4F0292C19E}" type="slidenum">
              <a:rPr lang="en-US" sz="1000" smtClean="0">
                <a:solidFill>
                  <a:srgbClr val="330000"/>
                </a:solidFill>
              </a:rPr>
              <a:pPr/>
              <a:t>6</a:t>
            </a:fld>
            <a:r>
              <a:rPr lang="en-US" sz="1000" smtClean="0">
                <a:solidFill>
                  <a:srgbClr val="330000"/>
                </a:solidFill>
              </a:rPr>
              <a:t> </a:t>
            </a:r>
          </a:p>
        </p:txBody>
      </p:sp>
      <p:sp>
        <p:nvSpPr>
          <p:cNvPr id="73731" name="Rectangle 2"/>
          <p:cNvSpPr>
            <a:spLocks noGrp="1" noChangeArrowheads="1"/>
          </p:cNvSpPr>
          <p:nvPr>
            <p:ph type="title"/>
          </p:nvPr>
        </p:nvSpPr>
        <p:spPr/>
        <p:txBody>
          <a:bodyPr/>
          <a:lstStyle/>
          <a:p>
            <a:r>
              <a:rPr lang="en-US" smtClean="0"/>
              <a:t>Eligibility Letter</a:t>
            </a:r>
          </a:p>
        </p:txBody>
      </p:sp>
      <p:sp>
        <p:nvSpPr>
          <p:cNvPr id="73732" name="Rectangle 3"/>
          <p:cNvSpPr>
            <a:spLocks noGrp="1" noChangeArrowheads="1"/>
          </p:cNvSpPr>
          <p:nvPr>
            <p:ph type="body" idx="1"/>
          </p:nvPr>
        </p:nvSpPr>
        <p:spPr/>
        <p:txBody>
          <a:bodyPr/>
          <a:lstStyle/>
          <a:p>
            <a:r>
              <a:rPr lang="en-US" smtClean="0"/>
              <a:t>Comes within 3 weeks</a:t>
            </a:r>
          </a:p>
          <a:p>
            <a:r>
              <a:rPr lang="en-US" smtClean="0"/>
              <a:t>Contact Thomson/Prometric to schedule date to sit for the exam</a:t>
            </a:r>
          </a:p>
          <a:p>
            <a:pPr lvl="1"/>
            <a:r>
              <a:rPr lang="en-US" smtClean="0"/>
              <a:t>Don’t wait to schedule the exam until you have studied and you are ready</a:t>
            </a:r>
          </a:p>
          <a:p>
            <a:r>
              <a:rPr lang="en-US" smtClean="0"/>
              <a:t>Good for 12 months</a:t>
            </a:r>
          </a:p>
          <a:p>
            <a:pPr>
              <a:buFont typeface="Wingdings" pitchFamily="2" charset="2"/>
              <a:buNone/>
            </a:pPr>
            <a:endParaRPr lang="en-US" smtClean="0"/>
          </a:p>
          <a:p>
            <a:endParaRPr lang="en-US" smtClean="0"/>
          </a:p>
        </p:txBody>
      </p:sp>
    </p:spTree>
    <p:extLst>
      <p:ext uri="{BB962C8B-B14F-4D97-AF65-F5344CB8AC3E}">
        <p14:creationId xmlns:p14="http://schemas.microsoft.com/office/powerpoint/2010/main" xmlns="" val="228064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Getting Your PMP</a:t>
            </a: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F0B7F099-2072-4281-B38B-CD70593AD785}" type="slidenum">
              <a:rPr lang="en-US" sz="1000" smtClean="0">
                <a:solidFill>
                  <a:srgbClr val="330000"/>
                </a:solidFill>
              </a:rPr>
              <a:pPr/>
              <a:t>7</a:t>
            </a:fld>
            <a:r>
              <a:rPr lang="en-US" sz="1000" smtClean="0">
                <a:solidFill>
                  <a:srgbClr val="330000"/>
                </a:solidFill>
              </a:rPr>
              <a:t> </a:t>
            </a:r>
          </a:p>
        </p:txBody>
      </p:sp>
      <p:pic>
        <p:nvPicPr>
          <p:cNvPr id="6861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86400" y="0"/>
            <a:ext cx="28717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lgn="ctr">
                <a:solidFill>
                  <a:srgbClr val="000000"/>
                </a:solidFill>
                <a:miter lim="800000"/>
                <a:headEnd/>
                <a:tailEnd/>
              </a14:hiddenLine>
            </a:ext>
          </a:extLst>
        </p:spPr>
      </p:pic>
      <p:sp>
        <p:nvSpPr>
          <p:cNvPr id="5" name="Rectangle 3"/>
          <p:cNvSpPr txBox="1">
            <a:spLocks noChangeArrowheads="1"/>
          </p:cNvSpPr>
          <p:nvPr/>
        </p:nvSpPr>
        <p:spPr bwMode="auto">
          <a:xfrm>
            <a:off x="914400" y="1600200"/>
            <a:ext cx="4419600" cy="5029200"/>
          </a:xfrm>
          <a:prstGeom prst="rect">
            <a:avLst/>
          </a:prstGeom>
          <a:noFill/>
          <a:ln w="9525">
            <a:noFill/>
            <a:miter lim="800000"/>
            <a:headEnd/>
            <a:tailEnd/>
          </a:ln>
        </p:spPr>
        <p:txBody>
          <a:bodyPr/>
          <a:lstStyle/>
          <a:p>
            <a:pPr marL="431800" indent="-439738" eaLnBrk="0" fontAlgn="base" hangingPunct="0">
              <a:spcBef>
                <a:spcPct val="20000"/>
              </a:spcBef>
              <a:spcAft>
                <a:spcPct val="0"/>
              </a:spcAft>
              <a:buClr>
                <a:srgbClr val="CC6600"/>
              </a:buClr>
              <a:buSzPct val="65000"/>
              <a:buFont typeface="Wingdings" pitchFamily="2" charset="2"/>
              <a:buChar char="¡"/>
              <a:defRPr/>
            </a:pPr>
            <a:r>
              <a:rPr lang="en-US" sz="2800" kern="0" dirty="0">
                <a:solidFill>
                  <a:srgbClr val="330000"/>
                </a:solidFill>
                <a:cs typeface="Times New Roman" pitchFamily="18" charset="0"/>
              </a:rPr>
              <a:t>Go to </a:t>
            </a:r>
            <a:r>
              <a:rPr lang="en-US" sz="2800" kern="0" dirty="0">
                <a:solidFill>
                  <a:srgbClr val="330000"/>
                </a:solidFill>
                <a:cs typeface="Times New Roman" pitchFamily="18" charset="0"/>
                <a:hlinkClick r:id="rId3"/>
              </a:rPr>
              <a:t>www.pmi.org</a:t>
            </a:r>
            <a:endParaRPr lang="en-US" sz="2800" kern="0" dirty="0">
              <a:solidFill>
                <a:srgbClr val="330000"/>
              </a:solidFill>
              <a:cs typeface="Times New Roman" pitchFamily="18" charset="0"/>
            </a:endParaRPr>
          </a:p>
          <a:p>
            <a:pPr marL="431800" indent="-439738" eaLnBrk="0" fontAlgn="base" hangingPunct="0">
              <a:spcBef>
                <a:spcPct val="20000"/>
              </a:spcBef>
              <a:spcAft>
                <a:spcPct val="0"/>
              </a:spcAft>
              <a:buClr>
                <a:srgbClr val="CC6600"/>
              </a:buClr>
              <a:buSzPct val="65000"/>
              <a:buFont typeface="Wingdings" pitchFamily="2" charset="2"/>
              <a:buChar char="¡"/>
              <a:defRPr/>
            </a:pPr>
            <a:r>
              <a:rPr lang="en-US" sz="2800" kern="0" dirty="0">
                <a:solidFill>
                  <a:srgbClr val="330000"/>
                </a:solidFill>
                <a:cs typeface="Times New Roman" pitchFamily="18" charset="0"/>
              </a:rPr>
              <a:t>Have your updated resume or your PM work outlined</a:t>
            </a:r>
          </a:p>
          <a:p>
            <a:pPr marL="431800" indent="-439738" eaLnBrk="0" fontAlgn="base" hangingPunct="0">
              <a:spcBef>
                <a:spcPct val="20000"/>
              </a:spcBef>
              <a:spcAft>
                <a:spcPct val="0"/>
              </a:spcAft>
              <a:buClr>
                <a:srgbClr val="CC6600"/>
              </a:buClr>
              <a:buSzPct val="65000"/>
              <a:buFont typeface="Wingdings" pitchFamily="2" charset="2"/>
              <a:buChar char="¡"/>
              <a:defRPr/>
            </a:pPr>
            <a:r>
              <a:rPr lang="en-US" sz="2800" kern="0" dirty="0">
                <a:solidFill>
                  <a:srgbClr val="330000"/>
                </a:solidFill>
                <a:cs typeface="Times New Roman" pitchFamily="18" charset="0"/>
              </a:rPr>
              <a:t>Once you qualify, schedule the exam!</a:t>
            </a:r>
          </a:p>
        </p:txBody>
      </p:sp>
    </p:spTree>
    <p:extLst>
      <p:ext uri="{BB962C8B-B14F-4D97-AF65-F5344CB8AC3E}">
        <p14:creationId xmlns:p14="http://schemas.microsoft.com/office/powerpoint/2010/main" xmlns="" val="26921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The Application</a:t>
            </a:r>
          </a:p>
        </p:txBody>
      </p:sp>
      <p:sp>
        <p:nvSpPr>
          <p:cNvPr id="6963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52F94745-8D57-4469-8475-2343F0BE4922}" type="slidenum">
              <a:rPr lang="en-US" sz="1000" smtClean="0">
                <a:solidFill>
                  <a:srgbClr val="330000"/>
                </a:solidFill>
              </a:rPr>
              <a:pPr/>
              <a:t>8</a:t>
            </a:fld>
            <a:r>
              <a:rPr lang="en-US" sz="1000" smtClean="0">
                <a:solidFill>
                  <a:srgbClr val="330000"/>
                </a:solidFill>
              </a:rPr>
              <a:t> </a:t>
            </a:r>
          </a:p>
        </p:txBody>
      </p:sp>
      <p:pic>
        <p:nvPicPr>
          <p:cNvPr id="6963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5900" y="1524000"/>
            <a:ext cx="8818563"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lgn="ctr">
                <a:solidFill>
                  <a:srgbClr val="000000"/>
                </a:solidFill>
                <a:miter lim="800000"/>
                <a:headEnd/>
                <a:tailEnd/>
              </a14:hiddenLine>
            </a:ext>
          </a:extLst>
        </p:spPr>
      </p:pic>
    </p:spTree>
    <p:extLst>
      <p:ext uri="{BB962C8B-B14F-4D97-AF65-F5344CB8AC3E}">
        <p14:creationId xmlns:p14="http://schemas.microsoft.com/office/powerpoint/2010/main" xmlns="" val="394540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PMI’s Exam Format</a:t>
            </a:r>
          </a:p>
        </p:txBody>
      </p:sp>
      <p:sp>
        <p:nvSpPr>
          <p:cNvPr id="70659"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400">
                <a:solidFill>
                  <a:schemeClr val="bg1"/>
                </a:solidFill>
                <a:latin typeface="Tahoma" pitchFamily="34" charset="0"/>
                <a:cs typeface="Times New Roman" pitchFamily="18" charset="0"/>
              </a:defRPr>
            </a:lvl1pPr>
            <a:lvl2pPr marL="742950" indent="-285750">
              <a:defRPr sz="1400">
                <a:solidFill>
                  <a:schemeClr val="bg1"/>
                </a:solidFill>
                <a:latin typeface="Tahoma" pitchFamily="34" charset="0"/>
                <a:cs typeface="Times New Roman" pitchFamily="18" charset="0"/>
              </a:defRPr>
            </a:lvl2pPr>
            <a:lvl3pPr marL="1143000" indent="-228600">
              <a:defRPr sz="1400">
                <a:solidFill>
                  <a:schemeClr val="bg1"/>
                </a:solidFill>
                <a:latin typeface="Tahoma" pitchFamily="34" charset="0"/>
                <a:cs typeface="Times New Roman" pitchFamily="18" charset="0"/>
              </a:defRPr>
            </a:lvl3pPr>
            <a:lvl4pPr marL="1600200" indent="-228600">
              <a:defRPr sz="1400">
                <a:solidFill>
                  <a:schemeClr val="bg1"/>
                </a:solidFill>
                <a:latin typeface="Tahoma" pitchFamily="34" charset="0"/>
                <a:cs typeface="Times New Roman" pitchFamily="18" charset="0"/>
              </a:defRPr>
            </a:lvl4pPr>
            <a:lvl5pPr marL="2057400" indent="-228600">
              <a:defRPr sz="1400">
                <a:solidFill>
                  <a:schemeClr val="bg1"/>
                </a:solidFill>
                <a:latin typeface="Tahoma" pitchFamily="34" charset="0"/>
                <a:cs typeface="Times New Roman" pitchFamily="18" charset="0"/>
              </a:defRPr>
            </a:lvl5pPr>
            <a:lvl6pPr marL="25146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6pPr>
            <a:lvl7pPr marL="29718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7pPr>
            <a:lvl8pPr marL="34290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8pPr>
            <a:lvl9pPr marL="3886200" indent="-228600" algn="ctr" eaLnBrk="0" fontAlgn="base" hangingPunct="0">
              <a:spcBef>
                <a:spcPct val="50000"/>
              </a:spcBef>
              <a:spcAft>
                <a:spcPct val="0"/>
              </a:spcAft>
              <a:defRPr sz="1400">
                <a:solidFill>
                  <a:schemeClr val="bg1"/>
                </a:solidFill>
                <a:latin typeface="Tahoma" pitchFamily="34" charset="0"/>
                <a:cs typeface="Times New Roman" pitchFamily="18" charset="0"/>
              </a:defRPr>
            </a:lvl9pPr>
          </a:lstStyle>
          <a:p>
            <a:fld id="{197EFC9C-E72B-478C-B0C5-D0CFF76366FD}" type="slidenum">
              <a:rPr lang="en-US" sz="1000" smtClean="0">
                <a:solidFill>
                  <a:srgbClr val="330000"/>
                </a:solidFill>
              </a:rPr>
              <a:pPr/>
              <a:t>9</a:t>
            </a:fld>
            <a:r>
              <a:rPr lang="en-US" sz="1000" smtClean="0">
                <a:solidFill>
                  <a:srgbClr val="330000"/>
                </a:solidFill>
              </a:rPr>
              <a:t> </a:t>
            </a:r>
          </a:p>
        </p:txBody>
      </p:sp>
      <p:pic>
        <p:nvPicPr>
          <p:cNvPr id="70660"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725" y="1882775"/>
            <a:ext cx="9058275" cy="3884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lgn="ctr">
                <a:solidFill>
                  <a:srgbClr val="000000"/>
                </a:solidFill>
                <a:miter lim="800000"/>
                <a:headEnd/>
                <a:tailEnd/>
              </a14:hiddenLine>
            </a:ext>
          </a:extLst>
        </p:spPr>
      </p:pic>
    </p:spTree>
    <p:extLst>
      <p:ext uri="{BB962C8B-B14F-4D97-AF65-F5344CB8AC3E}">
        <p14:creationId xmlns:p14="http://schemas.microsoft.com/office/powerpoint/2010/main" xmlns="" val="1797796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fontScheme name="Axi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17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bg1"/>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317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bg1"/>
            </a:solidFill>
            <a:effectLst/>
            <a:latin typeface="Tahoma" pitchFamily="34" charset="0"/>
            <a:cs typeface="Times New Roman" pitchFamily="18"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453</Words>
  <Application>Microsoft Office PowerPoint</Application>
  <PresentationFormat>On-screen Show (4:3)</PresentationFormat>
  <Paragraphs>67</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Axis</vt:lpstr>
      <vt:lpstr>Getting Your PMP</vt:lpstr>
      <vt:lpstr>Certifications Available (1 of 2)</vt:lpstr>
      <vt:lpstr>Certifications Available (2 of 2)</vt:lpstr>
      <vt:lpstr>Requirements for PMP</vt:lpstr>
      <vt:lpstr>Education &amp; Experience Requirements</vt:lpstr>
      <vt:lpstr>Eligibility Letter</vt:lpstr>
      <vt:lpstr>Getting Your PMP</vt:lpstr>
      <vt:lpstr>The Application</vt:lpstr>
      <vt:lpstr>PMI’s Exam Format</vt:lpstr>
      <vt:lpstr>PMI Exam Format (continued)</vt:lpstr>
      <vt:lpstr>About the exam</vt:lpstr>
      <vt:lpstr>Preparing for the exam</vt:lpstr>
    </vt:vector>
  </TitlesOfParts>
  <Company>First Republic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Your PMP</dc:title>
  <dc:creator>Walker, Anne</dc:creator>
  <cp:lastModifiedBy>Trixi</cp:lastModifiedBy>
  <cp:revision>4</cp:revision>
  <dcterms:created xsi:type="dcterms:W3CDTF">2011-10-28T22:58:44Z</dcterms:created>
  <dcterms:modified xsi:type="dcterms:W3CDTF">2012-11-01T23:19:53Z</dcterms:modified>
</cp:coreProperties>
</file>