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727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6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9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1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9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0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7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3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4D2E-FF79-4380-903B-8176FCCA84C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C5EC4-0E5D-43A1-92D8-4969422A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5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3794" y="5276671"/>
            <a:ext cx="79248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+mj-lt"/>
              </a:rPr>
              <a:t>Haibitat</a:t>
            </a:r>
            <a:r>
              <a:rPr lang="en-US" dirty="0" smtClean="0">
                <a:latin typeface="+mj-lt"/>
              </a:rPr>
              <a:t> Mission Statement:  </a:t>
            </a:r>
          </a:p>
          <a:p>
            <a:r>
              <a:rPr lang="en-US" dirty="0" smtClean="0">
                <a:latin typeface="+mj-lt"/>
              </a:rPr>
              <a:t>To create successful homeownership opportunities for families with limited incomes by building sustainable housing and revitalizing neighborhoods.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794" y="228600"/>
            <a:ext cx="640079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8" y="533400"/>
            <a:ext cx="7620000" cy="5715000"/>
          </a:xfrm>
        </p:spPr>
      </p:pic>
    </p:spTree>
    <p:extLst>
      <p:ext uri="{BB962C8B-B14F-4D97-AF65-F5344CB8AC3E}">
        <p14:creationId xmlns:p14="http://schemas.microsoft.com/office/powerpoint/2010/main" val="4239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17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Making it all work</a:t>
            </a:r>
          </a:p>
          <a:p>
            <a:pPr marL="0" indent="0">
              <a:buNone/>
            </a:pPr>
            <a:r>
              <a:rPr lang="en-US" dirty="0" smtClean="0"/>
              <a:t>Trust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  Team </a:t>
            </a:r>
            <a:r>
              <a:rPr lang="en-US" dirty="0"/>
              <a:t>has to believe in </a:t>
            </a:r>
            <a:r>
              <a:rPr lang="en-US" dirty="0" smtClean="0"/>
              <a:t>leader.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Vision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Know </a:t>
            </a:r>
            <a:r>
              <a:rPr lang="en-US" dirty="0"/>
              <a:t>how to build backwards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Understand </a:t>
            </a:r>
            <a:r>
              <a:rPr lang="en-US" dirty="0"/>
              <a:t> resources.</a:t>
            </a:r>
          </a:p>
          <a:p>
            <a:pPr marL="0" indent="0">
              <a:buNone/>
            </a:pPr>
            <a:r>
              <a:rPr lang="en-US" dirty="0" smtClean="0"/>
              <a:t>Standards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Not </a:t>
            </a:r>
            <a:r>
              <a:rPr lang="en-US" dirty="0"/>
              <a:t>a </a:t>
            </a:r>
            <a:r>
              <a:rPr lang="en-US" dirty="0" smtClean="0"/>
              <a:t>democracy</a:t>
            </a:r>
          </a:p>
          <a:p>
            <a:pPr marL="0" indent="0">
              <a:buNone/>
            </a:pPr>
            <a:r>
              <a:rPr lang="en-US" dirty="0"/>
              <a:t>Study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Plans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Improving efficiency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687" y="3262952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Why is Habitat Different?</a:t>
            </a:r>
            <a:endParaRPr lang="en-US" sz="2800" dirty="0"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335" y="1600200"/>
            <a:ext cx="6783329" cy="4525963"/>
          </a:xfrm>
        </p:spPr>
      </p:pic>
    </p:spTree>
    <p:extLst>
      <p:ext uri="{BB962C8B-B14F-4D97-AF65-F5344CB8AC3E}">
        <p14:creationId xmlns:p14="http://schemas.microsoft.com/office/powerpoint/2010/main" val="26130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4648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Managing </a:t>
            </a:r>
            <a:r>
              <a:rPr lang="en-US" dirty="0"/>
              <a:t>the Site</a:t>
            </a:r>
          </a:p>
          <a:p>
            <a:pPr marL="0" indent="0">
              <a:buNone/>
            </a:pPr>
            <a:r>
              <a:rPr lang="en-US" dirty="0" smtClean="0"/>
              <a:t>Volunteer </a:t>
            </a:r>
            <a:r>
              <a:rPr lang="en-US" dirty="0"/>
              <a:t>Experience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Make </a:t>
            </a:r>
            <a:r>
              <a:rPr lang="en-US" dirty="0"/>
              <a:t>manual labor fun.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Anyone </a:t>
            </a:r>
            <a:r>
              <a:rPr lang="en-US" dirty="0"/>
              <a:t>can do any task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“Show the life of the game”</a:t>
            </a:r>
          </a:p>
          <a:p>
            <a:pPr marL="0" indent="0">
              <a:buNone/>
            </a:pPr>
            <a:r>
              <a:rPr lang="en-US" dirty="0" smtClean="0"/>
              <a:t>Partner </a:t>
            </a:r>
            <a:r>
              <a:rPr lang="en-US" dirty="0"/>
              <a:t>Families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Keep </a:t>
            </a:r>
            <a:r>
              <a:rPr lang="en-US" dirty="0"/>
              <a:t>families </a:t>
            </a:r>
            <a:r>
              <a:rPr lang="en-US" dirty="0" smtClean="0"/>
              <a:t>involved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Ensure </a:t>
            </a:r>
            <a:r>
              <a:rPr lang="en-US" dirty="0"/>
              <a:t>their satisfaction w/ </a:t>
            </a:r>
            <a:r>
              <a:rPr lang="en-US" dirty="0" smtClean="0"/>
              <a:t>home.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Buildings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 Maintain Schedule, Budget, Quality, and 	 Mind</a:t>
            </a:r>
          </a:p>
          <a:p>
            <a:pPr marL="0" indent="0">
              <a:buNone/>
            </a:pPr>
            <a:r>
              <a:rPr lang="en-US" dirty="0" smtClean="0"/>
              <a:t>Manage Subcontractors</a:t>
            </a:r>
          </a:p>
          <a:p>
            <a:pPr marL="0" indent="0">
              <a:buNone/>
            </a:pPr>
            <a:r>
              <a:rPr lang="en-US" dirty="0" smtClean="0"/>
              <a:t>	Become peacekeeper between subs and 	volunteers.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Volunteers</a:t>
            </a:r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are the reasons people are </a:t>
            </a:r>
            <a:r>
              <a:rPr lang="en-US" dirty="0" smtClean="0"/>
              <a:t>volunteering?</a:t>
            </a:r>
          </a:p>
          <a:p>
            <a:pPr marL="0" indent="0">
              <a:buNone/>
            </a:pPr>
            <a:r>
              <a:rPr lang="en-US" dirty="0" smtClean="0"/>
              <a:t>     Want </a:t>
            </a:r>
            <a:r>
              <a:rPr lang="en-US" dirty="0"/>
              <a:t>to help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To </a:t>
            </a:r>
            <a:r>
              <a:rPr lang="en-US" dirty="0"/>
              <a:t>learn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To </a:t>
            </a:r>
            <a:r>
              <a:rPr lang="en-US" dirty="0"/>
              <a:t>network</a:t>
            </a:r>
          </a:p>
          <a:p>
            <a:pPr marL="0" indent="0">
              <a:buNone/>
            </a:pPr>
            <a:r>
              <a:rPr lang="en-US" dirty="0" smtClean="0"/>
              <a:t>      Company Day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410265"/>
            <a:ext cx="5181654" cy="345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Assessing Volunteers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Leadership </a:t>
            </a:r>
            <a:r>
              <a:rPr lang="en-US" dirty="0"/>
              <a:t>qualities</a:t>
            </a:r>
          </a:p>
          <a:p>
            <a:pPr marL="0" indent="0">
              <a:buNone/>
            </a:pPr>
            <a:r>
              <a:rPr lang="en-US" dirty="0" smtClean="0"/>
              <a:t>	What do they want out of the day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Volunteer shows up with tool bags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“Cheers</a:t>
            </a:r>
            <a:r>
              <a:rPr lang="en-US" dirty="0"/>
              <a:t>” Theory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want to go where everybody knows your </a:t>
            </a:r>
            <a:r>
              <a:rPr lang="en-US" dirty="0" smtClean="0"/>
              <a:t>	name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Learn </a:t>
            </a:r>
            <a:r>
              <a:rPr lang="en-US" dirty="0"/>
              <a:t>what  work they prefer. </a:t>
            </a:r>
          </a:p>
          <a:p>
            <a:pPr marL="0" indent="0">
              <a:buNone/>
            </a:pPr>
            <a:r>
              <a:rPr lang="en-US" dirty="0" smtClean="0"/>
              <a:t>Develop </a:t>
            </a:r>
            <a:r>
              <a:rPr lang="en-US" dirty="0"/>
              <a:t>Regulars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Match </a:t>
            </a:r>
            <a:r>
              <a:rPr lang="en-US" dirty="0"/>
              <a:t>w/ similar crew leaders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Delegate </a:t>
            </a:r>
            <a:r>
              <a:rPr lang="en-US" dirty="0"/>
              <a:t>exciting </a:t>
            </a:r>
            <a:r>
              <a:rPr lang="en-US" dirty="0" smtClean="0"/>
              <a:t>jobs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Create Stories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83" y="304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Construction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Preparation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Goals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Training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Planning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Materials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143000"/>
            <a:ext cx="61976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03" y="6858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Task </a:t>
            </a:r>
            <a:r>
              <a:rPr lang="en-US" dirty="0"/>
              <a:t>completion.</a:t>
            </a:r>
          </a:p>
          <a:p>
            <a:pPr marL="0" indent="0">
              <a:buNone/>
            </a:pPr>
            <a:r>
              <a:rPr lang="en-US" dirty="0" smtClean="0"/>
              <a:t>    Delegating </a:t>
            </a:r>
            <a:r>
              <a:rPr lang="en-US" dirty="0"/>
              <a:t>crew.</a:t>
            </a:r>
          </a:p>
          <a:p>
            <a:pPr marL="0" indent="0">
              <a:buNone/>
            </a:pPr>
            <a:r>
              <a:rPr lang="en-US" dirty="0" smtClean="0"/>
              <a:t>    Interacting </a:t>
            </a:r>
            <a:r>
              <a:rPr lang="en-US" dirty="0"/>
              <a:t>with crew</a:t>
            </a:r>
          </a:p>
          <a:p>
            <a:pPr marL="0" indent="0">
              <a:buNone/>
            </a:pPr>
            <a:r>
              <a:rPr lang="en-US" dirty="0" smtClean="0"/>
              <a:t>    Back-Pocket </a:t>
            </a:r>
            <a:r>
              <a:rPr lang="en-US" dirty="0"/>
              <a:t>jobs.</a:t>
            </a:r>
          </a:p>
          <a:p>
            <a:pPr marL="0" indent="0">
              <a:buNone/>
            </a:pPr>
            <a:r>
              <a:rPr lang="en-US" dirty="0" smtClean="0"/>
              <a:t>     Improving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Quality </a:t>
            </a:r>
            <a:r>
              <a:rPr lang="en-US" dirty="0"/>
              <a:t>Control</a:t>
            </a:r>
          </a:p>
          <a:p>
            <a:pPr marL="0" indent="0">
              <a:buNone/>
            </a:pPr>
            <a:r>
              <a:rPr lang="en-US" dirty="0" smtClean="0"/>
              <a:t>	Quality </a:t>
            </a:r>
            <a:r>
              <a:rPr lang="en-US" dirty="0"/>
              <a:t>-  Result of working towards a </a:t>
            </a:r>
            <a:r>
              <a:rPr lang="en-US" dirty="0" smtClean="0"/>
              <a:t>	standard </a:t>
            </a:r>
            <a:r>
              <a:rPr lang="en-US" dirty="0"/>
              <a:t>in one’s trade.  i.e. durability, </a:t>
            </a:r>
            <a:r>
              <a:rPr lang="en-US" dirty="0" smtClean="0"/>
              <a:t>	appearance</a:t>
            </a:r>
            <a:r>
              <a:rPr lang="en-US" dirty="0"/>
              <a:t>, function.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990297"/>
            <a:ext cx="4958862" cy="279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113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Why is Habitat Different?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Ironman</dc:creator>
  <cp:lastModifiedBy>Ironman</cp:lastModifiedBy>
  <cp:revision>16</cp:revision>
  <dcterms:created xsi:type="dcterms:W3CDTF">2011-10-13T04:04:03Z</dcterms:created>
  <dcterms:modified xsi:type="dcterms:W3CDTF">2011-10-13T07:01:08Z</dcterms:modified>
</cp:coreProperties>
</file>