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FC99C-63BB-4FF2-ACD1-2C0F3066FF36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8CF54-AC70-468E-AF2A-A042DB40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CF54-AC70-468E-AF2A-A042DB40D9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1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5D5D93-21F5-40F0-9DBD-1D08FCA38D5E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331ACD-C003-4FB9-91B0-8348F6F39E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Impactweets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Corey</a:t>
            </a:r>
          </a:p>
          <a:p>
            <a:r>
              <a:rPr lang="en-US" dirty="0" err="1" smtClean="0"/>
              <a:t>Seema</a:t>
            </a:r>
            <a:endParaRPr lang="en-US" dirty="0" smtClean="0"/>
          </a:p>
          <a:p>
            <a:r>
              <a:rPr lang="en-US" dirty="0" smtClean="0"/>
              <a:t>Ignacio</a:t>
            </a:r>
          </a:p>
          <a:p>
            <a:endParaRPr lang="en-US" dirty="0"/>
          </a:p>
          <a:p>
            <a:r>
              <a:rPr lang="en-US" dirty="0" smtClean="0"/>
              <a:t>Mentor: Yao </a:t>
            </a:r>
            <a:r>
              <a:rPr lang="en-US" dirty="0" err="1" smtClean="0"/>
              <a:t>Yue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5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</a:t>
            </a:r>
            <a:r>
              <a:rPr lang="en-US" dirty="0" smtClean="0"/>
              <a:t>find:</a:t>
            </a:r>
          </a:p>
          <a:p>
            <a:pPr lvl="1"/>
            <a:r>
              <a:rPr lang="en-US" dirty="0" smtClean="0"/>
              <a:t>Interesting </a:t>
            </a:r>
            <a:r>
              <a:rPr lang="en-US" dirty="0"/>
              <a:t>conversations based on replies in the user’s network</a:t>
            </a:r>
          </a:p>
          <a:p>
            <a:pPr lvl="1" fontAlgn="base"/>
            <a:r>
              <a:rPr lang="en-US" dirty="0"/>
              <a:t>Interesting tweets based on links, </a:t>
            </a:r>
            <a:r>
              <a:rPr lang="en-US" dirty="0" err="1"/>
              <a:t>hashtags</a:t>
            </a:r>
            <a:r>
              <a:rPr lang="en-US" dirty="0"/>
              <a:t> and </a:t>
            </a:r>
            <a:r>
              <a:rPr lang="en-US" dirty="0" smtClean="0"/>
              <a:t>RT</a:t>
            </a:r>
          </a:p>
          <a:p>
            <a:pPr lvl="1" fontAlgn="base"/>
            <a:r>
              <a:rPr lang="en-US" dirty="0" smtClean="0"/>
              <a:t>We </a:t>
            </a:r>
            <a:r>
              <a:rPr lang="en-US" dirty="0"/>
              <a:t>will try to </a:t>
            </a:r>
            <a:r>
              <a:rPr lang="en-US" dirty="0" smtClean="0"/>
              <a:t>hint at </a:t>
            </a:r>
            <a:r>
              <a:rPr lang="en-US" dirty="0"/>
              <a:t>the possible topic of the tweets using Naive Bayes Classifiers </a:t>
            </a:r>
            <a:r>
              <a:rPr lang="en-US" dirty="0" smtClean="0"/>
              <a:t>and/or </a:t>
            </a:r>
            <a:r>
              <a:rPr lang="en-US" dirty="0"/>
              <a:t>Support </a:t>
            </a:r>
            <a:r>
              <a:rPr lang="en-US" dirty="0" smtClean="0"/>
              <a:t>Vectors</a:t>
            </a:r>
          </a:p>
          <a:p>
            <a:pPr marL="914400" lvl="2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7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measuring?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Conversations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keep users active, keep them coming back to </a:t>
            </a:r>
            <a:r>
              <a:rPr lang="en-US" dirty="0" smtClean="0"/>
              <a:t>twitter</a:t>
            </a:r>
          </a:p>
          <a:p>
            <a:r>
              <a:rPr lang="en-US" b="1" dirty="0" smtClean="0"/>
              <a:t>Links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Twitter </a:t>
            </a:r>
            <a:r>
              <a:rPr lang="en-US" dirty="0"/>
              <a:t>was initially developed to answer the question "what are you doing?" but now links, images and news stories dominate the timelines of many </a:t>
            </a:r>
            <a:r>
              <a:rPr lang="en-US" dirty="0" smtClean="0"/>
              <a:t>users</a:t>
            </a:r>
            <a:endParaRPr lang="en-US" dirty="0"/>
          </a:p>
          <a:p>
            <a:r>
              <a:rPr lang="en-US" b="1" dirty="0" smtClean="0"/>
              <a:t>Most </a:t>
            </a:r>
            <a:r>
              <a:rPr lang="en-US" b="1" dirty="0" err="1" smtClean="0"/>
              <a:t>retweeted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round up of the most </a:t>
            </a:r>
            <a:r>
              <a:rPr lang="en-US" dirty="0" err="1"/>
              <a:t>retweeted</a:t>
            </a:r>
            <a:r>
              <a:rPr lang="en-US" dirty="0"/>
              <a:t> tweets within one's </a:t>
            </a:r>
            <a:r>
              <a:rPr lang="en-US" dirty="0" smtClean="0"/>
              <a:t>network</a:t>
            </a:r>
            <a:endParaRPr lang="en-US" dirty="0"/>
          </a:p>
          <a:p>
            <a:r>
              <a:rPr lang="en-US" b="1" dirty="0" smtClean="0"/>
              <a:t>Most </a:t>
            </a:r>
            <a:r>
              <a:rPr lang="en-US" b="1" dirty="0"/>
              <a:t>talked about </a:t>
            </a:r>
            <a:r>
              <a:rPr lang="en-US" b="1" dirty="0" err="1"/>
              <a:t>Hashtags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can get the most popular trending </a:t>
            </a:r>
            <a:r>
              <a:rPr lang="en-US" dirty="0" err="1"/>
              <a:t>hashtags</a:t>
            </a:r>
            <a:r>
              <a:rPr lang="en-US" dirty="0"/>
              <a:t> from twitter, but we have noticed a lot of </a:t>
            </a:r>
            <a:r>
              <a:rPr lang="en-US" dirty="0" err="1"/>
              <a:t>hashtags</a:t>
            </a:r>
            <a:r>
              <a:rPr lang="en-US" dirty="0"/>
              <a:t> within a users network, that don't make it to the most trending topics, but are still very popular within a users network.</a:t>
            </a:r>
          </a:p>
        </p:txBody>
      </p:sp>
    </p:spTree>
    <p:extLst>
      <p:ext uri="{BB962C8B-B14F-4D97-AF65-F5344CB8AC3E}">
        <p14:creationId xmlns:p14="http://schemas.microsoft.com/office/powerpoint/2010/main" val="370362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are </a:t>
            </a:r>
            <a:r>
              <a:rPr lang="en-US" dirty="0" smtClean="0"/>
              <a:t>classifying </a:t>
            </a:r>
            <a:r>
              <a:rPr lang="en-US" dirty="0"/>
              <a:t>tweets? </a:t>
            </a:r>
            <a:endParaRPr lang="en-US" dirty="0" smtClean="0"/>
          </a:p>
          <a:p>
            <a:pPr lvl="1"/>
            <a:r>
              <a:rPr lang="en-US" dirty="0" smtClean="0"/>
              <a:t>We’d like to have a hint of what a tweet is about</a:t>
            </a:r>
          </a:p>
          <a:p>
            <a:pPr lvl="1"/>
            <a:r>
              <a:rPr lang="en-US" dirty="0" smtClean="0"/>
              <a:t>SPAM </a:t>
            </a:r>
            <a:r>
              <a:rPr lang="en-US" dirty="0"/>
              <a:t>article as a reference: </a:t>
            </a:r>
            <a:r>
              <a:rPr lang="en-US" dirty="0" smtClean="0"/>
              <a:t>Naïve Bayes classifiers</a:t>
            </a:r>
            <a:endParaRPr lang="en-US" dirty="0"/>
          </a:p>
          <a:p>
            <a:pPr lvl="1"/>
            <a:r>
              <a:rPr lang="en-US" dirty="0" smtClean="0"/>
              <a:t>NB are really common topic for classification in twitter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already have </a:t>
            </a:r>
            <a:r>
              <a:rPr lang="en-US" dirty="0" smtClean="0"/>
              <a:t>a NB classifier working;</a:t>
            </a:r>
          </a:p>
          <a:p>
            <a:pPr lvl="1"/>
            <a:r>
              <a:rPr lang="en-US" dirty="0" smtClean="0"/>
              <a:t>Fast technique</a:t>
            </a:r>
          </a:p>
          <a:p>
            <a:pPr lvl="1"/>
            <a:r>
              <a:rPr lang="en-US" dirty="0" smtClean="0"/>
              <a:t>Suitable for </a:t>
            </a:r>
            <a:r>
              <a:rPr lang="en-US" dirty="0" err="1" smtClean="0"/>
              <a:t>Hadoop</a:t>
            </a:r>
            <a:r>
              <a:rPr lang="en-US" dirty="0" smtClean="0"/>
              <a:t>/PIG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8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Testing</a:t>
            </a:r>
          </a:p>
          <a:p>
            <a:r>
              <a:rPr lang="en-US" dirty="0" smtClean="0"/>
              <a:t>Find interesting Images</a:t>
            </a:r>
            <a:endParaRPr lang="en-US" dirty="0" smtClean="0"/>
          </a:p>
          <a:p>
            <a:r>
              <a:rPr lang="en-US" dirty="0" smtClean="0"/>
              <a:t>Biased NB vs. </a:t>
            </a:r>
            <a:r>
              <a:rPr lang="en-US" dirty="0" err="1" smtClean="0"/>
              <a:t>UnBiased</a:t>
            </a:r>
            <a:r>
              <a:rPr lang="en-US" dirty="0" smtClean="0"/>
              <a:t> NB</a:t>
            </a:r>
          </a:p>
          <a:p>
            <a:r>
              <a:rPr lang="en-US" dirty="0" smtClean="0"/>
              <a:t>Support vectors?</a:t>
            </a:r>
            <a:endParaRPr lang="en-US" dirty="0" smtClean="0"/>
          </a:p>
          <a:p>
            <a:r>
              <a:rPr lang="en-US" dirty="0" smtClean="0"/>
              <a:t>Check the results of NB against other models or libraries for classification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97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230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Impactweets</vt:lpstr>
      <vt:lpstr>Project Goals</vt:lpstr>
      <vt:lpstr>What are we measuring?</vt:lpstr>
      <vt:lpstr>Classifier</vt:lpstr>
      <vt:lpstr>Next Steps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Impactweets</dc:title>
  <dc:creator>Ignacio</dc:creator>
  <cp:lastModifiedBy>Ignacio</cp:lastModifiedBy>
  <cp:revision>4</cp:revision>
  <dcterms:created xsi:type="dcterms:W3CDTF">2012-11-13T21:49:17Z</dcterms:created>
  <dcterms:modified xsi:type="dcterms:W3CDTF">2012-11-13T22:13:03Z</dcterms:modified>
</cp:coreProperties>
</file>