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0" r:id="rId4"/>
    <p:sldId id="256" r:id="rId5"/>
    <p:sldId id="265" r:id="rId6"/>
    <p:sldId id="257" r:id="rId7"/>
    <p:sldId id="259" r:id="rId8"/>
    <p:sldId id="263" r:id="rId9"/>
    <p:sldId id="266" r:id="rId10"/>
    <p:sldId id="258" r:id="rId11"/>
    <p:sldId id="268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39" d="100"/>
          <a:sy n="39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342A-13C0-064E-9267-DE8B612DAAF0}" type="datetimeFigureOut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09C0F-0E38-394D-9BAE-81EAE763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Kelly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2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6343" y="897467"/>
            <a:ext cx="5633156" cy="4224867"/>
          </a:xfrm>
          <a:prstGeom prst="rect">
            <a:avLst/>
          </a:prstGeom>
        </p:spPr>
      </p:pic>
      <p:pic>
        <p:nvPicPr>
          <p:cNvPr id="5" name="Picture 4" descr="Screen Shot 2012-10-30 at 4.5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26" y="0"/>
            <a:ext cx="5255574" cy="6858000"/>
          </a:xfrm>
          <a:prstGeom prst="rect">
            <a:avLst/>
          </a:prstGeom>
        </p:spPr>
      </p:pic>
      <p:pic>
        <p:nvPicPr>
          <p:cNvPr id="6" name="Picture 5" descr="Screen Shot 2012-10-30 at 4.5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26" y="152400"/>
            <a:ext cx="525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0 at 4.50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 b="45185"/>
          <a:stretch/>
        </p:blipFill>
        <p:spPr>
          <a:xfrm>
            <a:off x="66190" y="1828800"/>
            <a:ext cx="907781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30 at 5.1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9" y="0"/>
            <a:ext cx="5869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2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0 at 5.5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4" y="0"/>
            <a:ext cx="674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30" y="33869"/>
            <a:ext cx="5188226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1486958"/>
            <a:ext cx="3280830" cy="4202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Career change from academia to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5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27941"/>
          <a:stretch/>
        </p:blipFill>
        <p:spPr>
          <a:xfrm rot="5400000">
            <a:off x="876299" y="-266697"/>
            <a:ext cx="2709336" cy="3886200"/>
          </a:xfrm>
          <a:prstGeom prst="rect">
            <a:avLst/>
          </a:prstGeom>
        </p:spPr>
      </p:pic>
      <p:pic>
        <p:nvPicPr>
          <p:cNvPr id="3" name="Picture 2" descr="ph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27475"/>
          <a:stretch/>
        </p:blipFill>
        <p:spPr>
          <a:xfrm rot="5400000">
            <a:off x="4897964" y="-376767"/>
            <a:ext cx="3302000" cy="42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8745" y="1099252"/>
            <a:ext cx="6581426" cy="4936069"/>
          </a:xfrm>
          <a:prstGeom prst="rect">
            <a:avLst/>
          </a:prstGeom>
        </p:spPr>
      </p:pic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355" y="1044218"/>
            <a:ext cx="6141160" cy="46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0 at 4.5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66" y="0"/>
            <a:ext cx="582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00" y="783165"/>
            <a:ext cx="4572000" cy="3429000"/>
          </a:xfrm>
          <a:prstGeom prst="rect">
            <a:avLst/>
          </a:prstGeom>
        </p:spPr>
      </p:pic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7367" y="783164"/>
            <a:ext cx="4572000" cy="3429000"/>
          </a:xfrm>
          <a:prstGeom prst="rect">
            <a:avLst/>
          </a:prstGeom>
        </p:spPr>
      </p:pic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500" y="2857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8400" y="969433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0 at 4.4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661"/>
            <a:ext cx="9144000" cy="5980339"/>
          </a:xfrm>
          <a:prstGeom prst="rect">
            <a:avLst/>
          </a:prstGeom>
        </p:spPr>
      </p:pic>
      <p:pic>
        <p:nvPicPr>
          <p:cNvPr id="3" name="Picture 2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0" y="0"/>
            <a:ext cx="948267" cy="796138"/>
          </a:xfrm>
          <a:prstGeom prst="rect">
            <a:avLst/>
          </a:prstGeom>
        </p:spPr>
      </p:pic>
      <p:pic>
        <p:nvPicPr>
          <p:cNvPr id="4" name="Picture 3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948267" y="0"/>
            <a:ext cx="948267" cy="796138"/>
          </a:xfrm>
          <a:prstGeom prst="rect">
            <a:avLst/>
          </a:prstGeom>
        </p:spPr>
      </p:pic>
      <p:pic>
        <p:nvPicPr>
          <p:cNvPr id="5" name="Picture 4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1896534" y="0"/>
            <a:ext cx="948267" cy="796138"/>
          </a:xfrm>
          <a:prstGeom prst="rect">
            <a:avLst/>
          </a:prstGeom>
        </p:spPr>
      </p:pic>
      <p:pic>
        <p:nvPicPr>
          <p:cNvPr id="6" name="Picture 5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2844801" y="0"/>
            <a:ext cx="948267" cy="796138"/>
          </a:xfrm>
          <a:prstGeom prst="rect">
            <a:avLst/>
          </a:prstGeom>
        </p:spPr>
      </p:pic>
      <p:pic>
        <p:nvPicPr>
          <p:cNvPr id="7" name="Picture 6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3793068" y="0"/>
            <a:ext cx="948267" cy="796138"/>
          </a:xfrm>
          <a:prstGeom prst="rect">
            <a:avLst/>
          </a:prstGeom>
        </p:spPr>
      </p:pic>
      <p:pic>
        <p:nvPicPr>
          <p:cNvPr id="8" name="Picture 7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4741335" y="0"/>
            <a:ext cx="948267" cy="796138"/>
          </a:xfrm>
          <a:prstGeom prst="rect">
            <a:avLst/>
          </a:prstGeom>
        </p:spPr>
      </p:pic>
      <p:pic>
        <p:nvPicPr>
          <p:cNvPr id="9" name="Picture 8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5689602" y="0"/>
            <a:ext cx="948267" cy="796138"/>
          </a:xfrm>
          <a:prstGeom prst="rect">
            <a:avLst/>
          </a:prstGeom>
        </p:spPr>
      </p:pic>
      <p:pic>
        <p:nvPicPr>
          <p:cNvPr id="10" name="Picture 9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6637869" y="0"/>
            <a:ext cx="948267" cy="796138"/>
          </a:xfrm>
          <a:prstGeom prst="rect">
            <a:avLst/>
          </a:prstGeom>
        </p:spPr>
      </p:pic>
      <p:pic>
        <p:nvPicPr>
          <p:cNvPr id="11" name="Picture 10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7586136" y="0"/>
            <a:ext cx="948267" cy="796138"/>
          </a:xfrm>
          <a:prstGeom prst="rect">
            <a:avLst/>
          </a:prstGeom>
        </p:spPr>
      </p:pic>
      <p:pic>
        <p:nvPicPr>
          <p:cNvPr id="12" name="Picture 11" descr="Screen Shot 2012-10-30 at 4.49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" r="27408" b="9061"/>
          <a:stretch/>
        </p:blipFill>
        <p:spPr>
          <a:xfrm>
            <a:off x="8534403" y="0"/>
            <a:ext cx="948267" cy="7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30 at 5.2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30" y="0"/>
            <a:ext cx="532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1261</TotalTime>
  <Words>11</Words>
  <Application>Microsoft Macintosh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Building a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Kyung Mi Park</dc:creator>
  <cp:lastModifiedBy>Kyung Mi Park</cp:lastModifiedBy>
  <cp:revision>10</cp:revision>
  <dcterms:created xsi:type="dcterms:W3CDTF">2012-10-30T22:28:46Z</dcterms:created>
  <dcterms:modified xsi:type="dcterms:W3CDTF">2012-10-31T19:30:25Z</dcterms:modified>
</cp:coreProperties>
</file>