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9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8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5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7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2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1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0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4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9F5A-B200-6A4B-BF73-9DBF58F52FB6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D74B-55CC-A046-AD04-2A698D9C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3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closer</a:t>
            </a:r>
            <a:br>
              <a:rPr lang="en-US" dirty="0" smtClean="0"/>
            </a:br>
            <a:r>
              <a:rPr lang="en-US" dirty="0" smtClean="0"/>
              <a:t>The story of the </a:t>
            </a:r>
            <a:r>
              <a:rPr lang="en-US" dirty="0" err="1" smtClean="0"/>
              <a:t>NearBuy</a:t>
            </a:r>
            <a:r>
              <a:rPr lang="en-US" dirty="0" smtClean="0"/>
              <a:t> Logo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Jacob Portnoff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0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10-30 at 4.27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229" y="0"/>
            <a:ext cx="3547771" cy="3675389"/>
          </a:xfrm>
          <a:prstGeom prst="rect">
            <a:avLst/>
          </a:prstGeom>
        </p:spPr>
      </p:pic>
      <p:pic>
        <p:nvPicPr>
          <p:cNvPr id="3" name="Picture 2" descr="row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1" y="4033739"/>
            <a:ext cx="6201841" cy="2053909"/>
          </a:xfrm>
          <a:prstGeom prst="rect">
            <a:avLst/>
          </a:prstGeom>
        </p:spPr>
      </p:pic>
      <p:pic>
        <p:nvPicPr>
          <p:cNvPr id="4" name="Picture 3" descr="11971031251351819924ted_Simple_Compass_Rose.svg.h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608" y="2123815"/>
            <a:ext cx="932303" cy="1909924"/>
          </a:xfrm>
          <a:prstGeom prst="rect">
            <a:avLst/>
          </a:prstGeom>
        </p:spPr>
      </p:pic>
      <p:pic>
        <p:nvPicPr>
          <p:cNvPr id="5" name="Picture 4" descr="northArrow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2" y="1134162"/>
            <a:ext cx="1821794" cy="2291628"/>
          </a:xfrm>
          <a:prstGeom prst="rect">
            <a:avLst/>
          </a:prstGeom>
        </p:spPr>
      </p:pic>
      <p:pic>
        <p:nvPicPr>
          <p:cNvPr id="6" name="Picture 5" descr="Screen Shot 2012-10-30 at 4.29.0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804" y="4337869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7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10-30 at 4.33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69" y="2684930"/>
            <a:ext cx="7095759" cy="4035453"/>
          </a:xfrm>
          <a:prstGeom prst="rect">
            <a:avLst/>
          </a:prstGeom>
        </p:spPr>
      </p:pic>
      <p:pic>
        <p:nvPicPr>
          <p:cNvPr id="3" name="Picture 2" descr="Screen Shot 2012-10-30 at 4.42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973"/>
            <a:ext cx="5149058" cy="2708506"/>
          </a:xfrm>
          <a:prstGeom prst="rect">
            <a:avLst/>
          </a:prstGeom>
        </p:spPr>
      </p:pic>
      <p:pic>
        <p:nvPicPr>
          <p:cNvPr id="4" name="Picture 3" descr="Screen Shot 2012-10-30 at 4.42.3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234" y="548816"/>
            <a:ext cx="4741766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1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10-30 at 4.26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50252"/>
          </a:xfrm>
          <a:prstGeom prst="rect">
            <a:avLst/>
          </a:prstGeom>
        </p:spPr>
      </p:pic>
      <p:pic>
        <p:nvPicPr>
          <p:cNvPr id="3" name="Picture 2" descr="Screen Shot 2012-10-30 at 4.31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51" y="2048424"/>
            <a:ext cx="3158455" cy="2979319"/>
          </a:xfrm>
          <a:prstGeom prst="rect">
            <a:avLst/>
          </a:prstGeom>
        </p:spPr>
      </p:pic>
      <p:pic>
        <p:nvPicPr>
          <p:cNvPr id="4" name="Picture 3" descr="Screen Shot 2012-10-30 at 4.32.1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206" y="2150252"/>
            <a:ext cx="5788794" cy="295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2-10-30 at 4.34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8" y="833600"/>
            <a:ext cx="1681031" cy="2747492"/>
          </a:xfrm>
          <a:prstGeom prst="rect">
            <a:avLst/>
          </a:prstGeom>
        </p:spPr>
      </p:pic>
      <p:pic>
        <p:nvPicPr>
          <p:cNvPr id="6" name="Picture 5" descr="Screen Shot 2012-10-30 at 4.34.39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74"/>
          <a:stretch/>
        </p:blipFill>
        <p:spPr>
          <a:xfrm>
            <a:off x="3039449" y="771999"/>
            <a:ext cx="6104551" cy="1079509"/>
          </a:xfrm>
          <a:prstGeom prst="rect">
            <a:avLst/>
          </a:prstGeom>
        </p:spPr>
      </p:pic>
      <p:pic>
        <p:nvPicPr>
          <p:cNvPr id="7" name="Picture 6" descr="Screen Shot 2012-10-30 at 4.36.2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746" y="670400"/>
            <a:ext cx="1555464" cy="1672542"/>
          </a:xfrm>
          <a:prstGeom prst="rect">
            <a:avLst/>
          </a:prstGeom>
        </p:spPr>
      </p:pic>
      <p:pic>
        <p:nvPicPr>
          <p:cNvPr id="8" name="Picture 7" descr="Screen Shot 2012-10-30 at 4.38.1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417" y="2209492"/>
            <a:ext cx="6985000" cy="1371600"/>
          </a:xfrm>
          <a:prstGeom prst="rect">
            <a:avLst/>
          </a:prstGeom>
        </p:spPr>
      </p:pic>
      <p:pic>
        <p:nvPicPr>
          <p:cNvPr id="9" name="Picture 8" descr="Screen Shot 2012-10-30 at 4.34.39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46"/>
          <a:stretch/>
        </p:blipFill>
        <p:spPr>
          <a:xfrm>
            <a:off x="739512" y="4012162"/>
            <a:ext cx="7607300" cy="1266760"/>
          </a:xfrm>
          <a:prstGeom prst="rect">
            <a:avLst/>
          </a:prstGeom>
        </p:spPr>
      </p:pic>
      <p:pic>
        <p:nvPicPr>
          <p:cNvPr id="11" name="Picture 10" descr="Screen Shot 2012-10-30 at 4.45.3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37" y="5278922"/>
            <a:ext cx="65151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2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</Words>
  <Application>Microsoft Macintosh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Getting closer The story of the NearBuy Logo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closer, the story of the NearBuy Logo</dc:title>
  <dc:creator>Jacob Portnoff</dc:creator>
  <cp:lastModifiedBy>Jacob Portnoff</cp:lastModifiedBy>
  <cp:revision>5</cp:revision>
  <dcterms:created xsi:type="dcterms:W3CDTF">2012-10-30T23:21:10Z</dcterms:created>
  <dcterms:modified xsi:type="dcterms:W3CDTF">2012-10-31T01:23:10Z</dcterms:modified>
</cp:coreProperties>
</file>