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10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543ED-6AF2-4303-9EC1-86DB290AB5C3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6728B-E4F3-46C0-BE46-6DB50CE6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20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6728B-E4F3-46C0-BE46-6DB50CE6C7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0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BE05-C87C-4686-A677-43BA5404069E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7B4230-5929-40B9-B766-DE4C8B41B7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BE05-C87C-4686-A677-43BA5404069E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4230-5929-40B9-B766-DE4C8B41B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BE05-C87C-4686-A677-43BA5404069E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4230-5929-40B9-B766-DE4C8B41B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BE05-C87C-4686-A677-43BA5404069E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4230-5929-40B9-B766-DE4C8B41B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BE05-C87C-4686-A677-43BA5404069E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4230-5929-40B9-B766-DE4C8B41B7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BE05-C87C-4686-A677-43BA5404069E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4230-5929-40B9-B766-DE4C8B41B7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BE05-C87C-4686-A677-43BA5404069E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4230-5929-40B9-B766-DE4C8B41B7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BE05-C87C-4686-A677-43BA5404069E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4230-5929-40B9-B766-DE4C8B41B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BE05-C87C-4686-A677-43BA5404069E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4230-5929-40B9-B766-DE4C8B41B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BE05-C87C-4686-A677-43BA5404069E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4230-5929-40B9-B766-DE4C8B41B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BE05-C87C-4686-A677-43BA5404069E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4230-5929-40B9-B766-DE4C8B41B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3D1BE05-C87C-4686-A677-43BA5404069E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27B4230-5929-40B9-B766-DE4C8B41B7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ischool.berkeley.edu/~ashams/saleclou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114" y="5257800"/>
            <a:ext cx="8164286" cy="10668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sz="2000" dirty="0" smtClean="0"/>
              <a:t>Arian Shams  .  </a:t>
            </a:r>
            <a:r>
              <a:rPr lang="en-US" sz="2000" dirty="0" err="1" smtClean="0"/>
              <a:t>Vimal</a:t>
            </a:r>
            <a:r>
              <a:rPr lang="en-US" sz="2000" dirty="0" smtClean="0"/>
              <a:t> </a:t>
            </a:r>
            <a:r>
              <a:rPr lang="en-US" sz="2000" dirty="0" err="1" smtClean="0"/>
              <a:t>Kini</a:t>
            </a:r>
            <a:r>
              <a:rPr lang="en-US" sz="2000" dirty="0" smtClean="0"/>
              <a:t>  .  </a:t>
            </a:r>
            <a:r>
              <a:rPr lang="en-US" sz="2000" dirty="0" err="1" smtClean="0"/>
              <a:t>Gaurav</a:t>
            </a:r>
            <a:r>
              <a:rPr lang="en-US" sz="2000" dirty="0" smtClean="0"/>
              <a:t> </a:t>
            </a:r>
            <a:r>
              <a:rPr lang="en-US" sz="2000" dirty="0" err="1" smtClean="0"/>
              <a:t>Shetti</a:t>
            </a:r>
            <a:r>
              <a:rPr lang="en-US" sz="2000" dirty="0" smtClean="0"/>
              <a:t>  .  </a:t>
            </a:r>
            <a:r>
              <a:rPr lang="en-US" sz="2000" dirty="0" err="1" smtClean="0"/>
              <a:t>Divya</a:t>
            </a:r>
            <a:r>
              <a:rPr lang="en-US" sz="2000" dirty="0" smtClean="0"/>
              <a:t> </a:t>
            </a:r>
            <a:r>
              <a:rPr lang="en-US" sz="2000" dirty="0" err="1" smtClean="0"/>
              <a:t>Karthikeyan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Mentor: Miguel Rios</a:t>
            </a:r>
            <a:endParaRPr lang="en-US" sz="2000" dirty="0"/>
          </a:p>
        </p:txBody>
      </p:sp>
      <p:pic>
        <p:nvPicPr>
          <p:cNvPr id="1026" name="Picture 2" descr="C:\Users\ashams\Documents\Berkeley\INFO290 - Analyzing Big Data with Twitter\Project\images\logo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340"/>
          <a:stretch/>
        </p:blipFill>
        <p:spPr bwMode="auto">
          <a:xfrm>
            <a:off x="2514600" y="990600"/>
            <a:ext cx="4191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3324761"/>
            <a:ext cx="53046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SaleCloud</a:t>
            </a:r>
            <a:endParaRPr lang="en-US" sz="8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33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Problem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Difficult to find todays hottest deals that people tweet about at some location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3074" name="Picture 2" descr="C:\Users\ashams\Desktop\golden-gate-bridge-low-r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28793" y="4572000"/>
            <a:ext cx="1828800" cy="102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33793" y="4724400"/>
            <a:ext cx="292900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Project Scope</a:t>
            </a:r>
          </a:p>
          <a:p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San Francisco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Idea</a:t>
            </a:r>
            <a:endParaRPr lang="en-US" dirty="0">
              <a:latin typeface="+mj-lt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00600"/>
            <a:ext cx="2004424" cy="144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1828800" cy="1877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27" y="3928990"/>
            <a:ext cx="485745" cy="49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047" y="2743200"/>
            <a:ext cx="2764953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807398"/>
            <a:ext cx="2362200" cy="148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200"/>
            <a:ext cx="1723401" cy="207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81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Demo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dirty="0" err="1" smtClean="0">
                <a:hlinkClick r:id="rId2"/>
              </a:rPr>
              <a:t>SaleCloud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4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Architecture</a:t>
            </a:r>
            <a:endParaRPr lang="en-US" dirty="0">
              <a:latin typeface="+mj-lt"/>
            </a:endParaRPr>
          </a:p>
        </p:txBody>
      </p:sp>
      <p:pic>
        <p:nvPicPr>
          <p:cNvPr id="1028" name="Picture 4" descr="C:\Users\ashams\Desktop\twitter\archite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400"/>
            <a:ext cx="85344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00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Challenges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Identifying Sales/Deals Related Tweets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Extracting Entities</a:t>
            </a:r>
          </a:p>
          <a:p>
            <a:endParaRPr lang="en-US" dirty="0"/>
          </a:p>
          <a:p>
            <a:r>
              <a:rPr lang="en-US" dirty="0" smtClean="0"/>
              <a:t>API Limitations &amp; </a:t>
            </a:r>
            <a:r>
              <a:rPr lang="en-US" dirty="0" err="1" smtClean="0"/>
              <a:t>Tweepy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52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Questions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2209800"/>
            <a:ext cx="142859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 smtClean="0">
                <a:solidFill>
                  <a:schemeClr val="bg1">
                    <a:lumMod val="75000"/>
                  </a:schemeClr>
                </a:solidFill>
                <a:latin typeface="Adobe Fangsong Std R" pitchFamily="18" charset="-128"/>
                <a:ea typeface="Adobe Fangsong Std R" pitchFamily="18" charset="-128"/>
              </a:rPr>
              <a:t>?</a:t>
            </a:r>
            <a:endParaRPr lang="en-US" sz="20000" dirty="0">
              <a:solidFill>
                <a:schemeClr val="bg1">
                  <a:lumMod val="75000"/>
                </a:schemeClr>
              </a:solidFill>
              <a:latin typeface="Adobe Fangsong Std R" pitchFamily="18" charset="-128"/>
              <a:ea typeface="Adobe Fangsong Std R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06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207</TotalTime>
  <Words>53</Words>
  <Application>Microsoft Office PowerPoint</Application>
  <PresentationFormat>On-screen Show (4:3)</PresentationFormat>
  <Paragraphs>29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PowerPoint Presentation</vt:lpstr>
      <vt:lpstr>Problem</vt:lpstr>
      <vt:lpstr>Idea</vt:lpstr>
      <vt:lpstr>Demo</vt:lpstr>
      <vt:lpstr>Architecture</vt:lpstr>
      <vt:lpstr>Challenges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ashams</dc:creator>
  <cp:lastModifiedBy>ashams</cp:lastModifiedBy>
  <cp:revision>19</cp:revision>
  <dcterms:created xsi:type="dcterms:W3CDTF">2012-12-02T23:47:17Z</dcterms:created>
  <dcterms:modified xsi:type="dcterms:W3CDTF">2012-12-06T19:05:14Z</dcterms:modified>
</cp:coreProperties>
</file>