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4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4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8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1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8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1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0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1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6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9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9508E-62EB-442F-B149-A5E89A2E76F7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F2E1D-0172-4E90-B056-24A417EA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9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082158" cy="455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51735" y="531259"/>
            <a:ext cx="59786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Website Redesign!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329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546922"/>
            <a:ext cx="71342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531259"/>
            <a:ext cx="50715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Flash Prototype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87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531259"/>
            <a:ext cx="50715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Flash Prototype</a:t>
            </a:r>
            <a:endParaRPr lang="en-US" sz="6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09600"/>
            <a:ext cx="871537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3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45" y="2752724"/>
            <a:ext cx="123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745" y="2752723"/>
            <a:ext cx="123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95" y="2752722"/>
            <a:ext cx="123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545" y="2752721"/>
            <a:ext cx="123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45" y="4352924"/>
            <a:ext cx="123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745" y="4352924"/>
            <a:ext cx="123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95" y="4352923"/>
            <a:ext cx="123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5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6351" cy="424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4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6351" cy="424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8" y="1828800"/>
            <a:ext cx="9148158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5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QQ</dc:creator>
  <cp:lastModifiedBy>QQ</cp:lastModifiedBy>
  <cp:revision>5</cp:revision>
  <dcterms:created xsi:type="dcterms:W3CDTF">2012-10-31T00:07:12Z</dcterms:created>
  <dcterms:modified xsi:type="dcterms:W3CDTF">2012-10-31T01:02:47Z</dcterms:modified>
</cp:coreProperties>
</file>