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415E-C893-464F-81C6-AC48C16A9762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220D-B0DA-994C-9F95-B76505B3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5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415E-C893-464F-81C6-AC48C16A9762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220D-B0DA-994C-9F95-B76505B3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7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415E-C893-464F-81C6-AC48C16A9762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220D-B0DA-994C-9F95-B76505B3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8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415E-C893-464F-81C6-AC48C16A9762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220D-B0DA-994C-9F95-B76505B3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9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415E-C893-464F-81C6-AC48C16A9762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220D-B0DA-994C-9F95-B76505B3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5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415E-C893-464F-81C6-AC48C16A9762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220D-B0DA-994C-9F95-B76505B3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3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415E-C893-464F-81C6-AC48C16A9762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220D-B0DA-994C-9F95-B76505B3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0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415E-C893-464F-81C6-AC48C16A9762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220D-B0DA-994C-9F95-B76505B3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2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415E-C893-464F-81C6-AC48C16A9762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220D-B0DA-994C-9F95-B76505B3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6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415E-C893-464F-81C6-AC48C16A9762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220D-B0DA-994C-9F95-B76505B3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1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415E-C893-464F-81C6-AC48C16A9762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220D-B0DA-994C-9F95-B76505B3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3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8415E-C893-464F-81C6-AC48C16A9762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220D-B0DA-994C-9F95-B76505B3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4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P2PTrainer Logo Progression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Kay Ashaolu</a:t>
            </a:r>
          </a:p>
          <a:p>
            <a:r>
              <a:rPr lang="en-US" dirty="0" smtClean="0"/>
              <a:t>INFO 198 Final Presentation</a:t>
            </a:r>
            <a:endParaRPr lang="en-US" dirty="0"/>
          </a:p>
        </p:txBody>
      </p:sp>
      <p:pic>
        <p:nvPicPr>
          <p:cNvPr id="4" name="Picture 3" descr="p2p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315" y="137303"/>
            <a:ext cx="4050017" cy="237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50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Logo Issues</a:t>
            </a:r>
            <a:endParaRPr lang="en-US" dirty="0"/>
          </a:p>
        </p:txBody>
      </p:sp>
      <p:pic>
        <p:nvPicPr>
          <p:cNvPr id="4" name="Content Placeholder 3" descr="p2p-colo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" b="3075"/>
          <a:stretch>
            <a:fillRect/>
          </a:stretch>
        </p:blipFill>
        <p:spPr>
          <a:xfrm>
            <a:off x="2754288" y="1417638"/>
            <a:ext cx="3651414" cy="2008137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425775"/>
            <a:ext cx="8229600" cy="270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Did not contain“P2PTrainer” name </a:t>
            </a:r>
          </a:p>
          <a:p>
            <a:r>
              <a:rPr lang="en-US" dirty="0" smtClean="0"/>
              <a:t>“P2P” is highlighted</a:t>
            </a:r>
          </a:p>
          <a:p>
            <a:r>
              <a:rPr lang="en-US" dirty="0" smtClean="0"/>
              <a:t>Could be seen as two people running or one person with a shadow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64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concepts</a:t>
            </a:r>
            <a:endParaRPr lang="en-US" dirty="0"/>
          </a:p>
        </p:txBody>
      </p:sp>
      <p:pic>
        <p:nvPicPr>
          <p:cNvPr id="8" name="Picture 7" descr="page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25" y="1774024"/>
            <a:ext cx="2367615" cy="1965257"/>
          </a:xfrm>
          <a:prstGeom prst="rect">
            <a:avLst/>
          </a:prstGeom>
        </p:spPr>
      </p:pic>
      <p:pic>
        <p:nvPicPr>
          <p:cNvPr id="9" name="Picture 8" descr="page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899" y="1549936"/>
            <a:ext cx="2384697" cy="1979436"/>
          </a:xfrm>
          <a:prstGeom prst="rect">
            <a:avLst/>
          </a:prstGeom>
        </p:spPr>
      </p:pic>
      <p:pic>
        <p:nvPicPr>
          <p:cNvPr id="10" name="Picture 9" descr="page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596" y="1774024"/>
            <a:ext cx="2110333" cy="1751698"/>
          </a:xfrm>
          <a:prstGeom prst="rect">
            <a:avLst/>
          </a:prstGeom>
        </p:spPr>
      </p:pic>
      <p:pic>
        <p:nvPicPr>
          <p:cNvPr id="13" name="Picture 12" descr="page-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267" y="3739281"/>
            <a:ext cx="2558545" cy="2123740"/>
          </a:xfrm>
          <a:prstGeom prst="rect">
            <a:avLst/>
          </a:prstGeom>
        </p:spPr>
      </p:pic>
      <p:pic>
        <p:nvPicPr>
          <p:cNvPr id="14" name="Picture 13" descr="page-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82" y="3921525"/>
            <a:ext cx="2137228" cy="177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740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Concepts</a:t>
            </a:r>
            <a:endParaRPr lang="en-US" dirty="0"/>
          </a:p>
        </p:txBody>
      </p:sp>
      <p:pic>
        <p:nvPicPr>
          <p:cNvPr id="5" name="Picture 4" descr="P2PTrainer logo option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36" y="1232479"/>
            <a:ext cx="6611133" cy="514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452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Logo</a:t>
            </a:r>
            <a:endParaRPr lang="en-US" dirty="0"/>
          </a:p>
        </p:txBody>
      </p:sp>
      <p:pic>
        <p:nvPicPr>
          <p:cNvPr id="6" name="Picture 5" descr="P2PTrainer-logo-options-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5" y="1085484"/>
            <a:ext cx="7229230" cy="558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55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P2PTrainer Logo Progression </vt:lpstr>
      <vt:lpstr>Original Logo Issues</vt:lpstr>
      <vt:lpstr>Initial concepts</vt:lpstr>
      <vt:lpstr>Enhanced Concepts</vt:lpstr>
      <vt:lpstr>Final Logo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P2PTrainer Logo Progression </dc:title>
  <dc:creator>Kay Ashaolu</dc:creator>
  <cp:lastModifiedBy>Kay Ashaolu</cp:lastModifiedBy>
  <cp:revision>4</cp:revision>
  <dcterms:created xsi:type="dcterms:W3CDTF">2012-10-29T04:45:57Z</dcterms:created>
  <dcterms:modified xsi:type="dcterms:W3CDTF">2012-10-29T05:13:29Z</dcterms:modified>
</cp:coreProperties>
</file>